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39.xml" ContentType="application/vnd.openxmlformats-officedocument.presentationml.slideLayout+xml"/>
  <Override PartName="/ppt/theme/theme5.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slideLayouts/slideLayout10.xml" ContentType="application/vnd.openxmlformats-officedocument.presentationml.slideLayout+xml"/>
  <Override PartName="/ppt/slideMasters/slideMaster4.xml" ContentType="application/vnd.openxmlformats-officedocument.presentationml.slide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png" ContentType="image/png"/>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9" r:id="rId1"/>
    <p:sldMasterId id="2147483650" r:id="rId2"/>
    <p:sldMasterId id="2147483651" r:id="rId3"/>
    <p:sldMasterId id="2147483709" r:id="rId4"/>
  </p:sldMasterIdLst>
  <p:notesMasterIdLst>
    <p:notesMasterId r:id="rId6"/>
  </p:notesMasterIdLst>
  <p:sldIdLst>
    <p:sldId id="256" r:id="rId5"/>
  </p:sldIdLst>
  <p:sldSz cx="36576000" cy="29260800"/>
  <p:notesSz cx="6735763" cy="9869488"/>
  <p:defaultTextStyle>
    <a:defPPr>
      <a:defRPr lang="en-US"/>
    </a:defPPr>
    <a:lvl1pPr algn="l" rtl="0" fontAlgn="base">
      <a:spcBef>
        <a:spcPct val="0"/>
      </a:spcBef>
      <a:spcAft>
        <a:spcPct val="0"/>
      </a:spcAft>
      <a:defRPr sz="2500" kern="1200">
        <a:solidFill>
          <a:schemeClr val="tx1"/>
        </a:solidFill>
        <a:latin typeface="Arial Narrow" pitchFamily="34" charset="0"/>
        <a:ea typeface="+mn-ea"/>
        <a:cs typeface="+mn-cs"/>
      </a:defRPr>
    </a:lvl1pPr>
    <a:lvl2pPr marL="379222" indent="77746" algn="l" rtl="0" fontAlgn="base">
      <a:spcBef>
        <a:spcPct val="0"/>
      </a:spcBef>
      <a:spcAft>
        <a:spcPct val="0"/>
      </a:spcAft>
      <a:defRPr sz="2500" kern="1200">
        <a:solidFill>
          <a:schemeClr val="tx1"/>
        </a:solidFill>
        <a:latin typeface="Arial Narrow" pitchFamily="34" charset="0"/>
        <a:ea typeface="+mn-ea"/>
        <a:cs typeface="+mn-cs"/>
      </a:defRPr>
    </a:lvl2pPr>
    <a:lvl3pPr marL="760033" indent="153912" algn="l" rtl="0" fontAlgn="base">
      <a:spcBef>
        <a:spcPct val="0"/>
      </a:spcBef>
      <a:spcAft>
        <a:spcPct val="0"/>
      </a:spcAft>
      <a:defRPr sz="2500" kern="1200">
        <a:solidFill>
          <a:schemeClr val="tx1"/>
        </a:solidFill>
        <a:latin typeface="Arial Narrow" pitchFamily="34" charset="0"/>
        <a:ea typeface="+mn-ea"/>
        <a:cs typeface="+mn-cs"/>
      </a:defRPr>
    </a:lvl3pPr>
    <a:lvl4pPr marL="1140843" indent="230074" algn="l" rtl="0" fontAlgn="base">
      <a:spcBef>
        <a:spcPct val="0"/>
      </a:spcBef>
      <a:spcAft>
        <a:spcPct val="0"/>
      </a:spcAft>
      <a:defRPr sz="2500" kern="1200">
        <a:solidFill>
          <a:schemeClr val="tx1"/>
        </a:solidFill>
        <a:latin typeface="Arial Narrow" pitchFamily="34" charset="0"/>
        <a:ea typeface="+mn-ea"/>
        <a:cs typeface="+mn-cs"/>
      </a:defRPr>
    </a:lvl4pPr>
    <a:lvl5pPr marL="1521653" indent="306232" algn="l" rtl="0" fontAlgn="base">
      <a:spcBef>
        <a:spcPct val="0"/>
      </a:spcBef>
      <a:spcAft>
        <a:spcPct val="0"/>
      </a:spcAft>
      <a:defRPr sz="2500" kern="1200">
        <a:solidFill>
          <a:schemeClr val="tx1"/>
        </a:solidFill>
        <a:latin typeface="Arial Narrow" pitchFamily="34" charset="0"/>
        <a:ea typeface="+mn-ea"/>
        <a:cs typeface="+mn-cs"/>
      </a:defRPr>
    </a:lvl5pPr>
    <a:lvl6pPr marL="2284858" algn="l" defTabSz="913945" rtl="0" eaLnBrk="1" latinLnBrk="0" hangingPunct="1">
      <a:defRPr sz="2500" kern="1200">
        <a:solidFill>
          <a:schemeClr val="tx1"/>
        </a:solidFill>
        <a:latin typeface="Arial Narrow" pitchFamily="34" charset="0"/>
        <a:ea typeface="+mn-ea"/>
        <a:cs typeface="+mn-cs"/>
      </a:defRPr>
    </a:lvl6pPr>
    <a:lvl7pPr marL="2741835" algn="l" defTabSz="913945" rtl="0" eaLnBrk="1" latinLnBrk="0" hangingPunct="1">
      <a:defRPr sz="2500" kern="1200">
        <a:solidFill>
          <a:schemeClr val="tx1"/>
        </a:solidFill>
        <a:latin typeface="Arial Narrow" pitchFamily="34" charset="0"/>
        <a:ea typeface="+mn-ea"/>
        <a:cs typeface="+mn-cs"/>
      </a:defRPr>
    </a:lvl7pPr>
    <a:lvl8pPr marL="3198803" algn="l" defTabSz="913945" rtl="0" eaLnBrk="1" latinLnBrk="0" hangingPunct="1">
      <a:defRPr sz="2500" kern="1200">
        <a:solidFill>
          <a:schemeClr val="tx1"/>
        </a:solidFill>
        <a:latin typeface="Arial Narrow" pitchFamily="34" charset="0"/>
        <a:ea typeface="+mn-ea"/>
        <a:cs typeface="+mn-cs"/>
      </a:defRPr>
    </a:lvl8pPr>
    <a:lvl9pPr marL="3655775" algn="l" defTabSz="913945" rtl="0" eaLnBrk="1" latinLnBrk="0" hangingPunct="1">
      <a:defRPr sz="2500" kern="1200">
        <a:solidFill>
          <a:schemeClr val="tx1"/>
        </a:solidFill>
        <a:latin typeface="Arial Narrow"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00"/>
    <a:srgbClr val="F8F8F8"/>
    <a:srgbClr val="3399FF"/>
    <a:srgbClr val="993300"/>
    <a:srgbClr val="009900"/>
    <a:srgbClr val="FFFFFF"/>
    <a:srgbClr val="FF00FF"/>
    <a:srgbClr val="FF9900"/>
    <a:srgbClr val="0066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591" autoAdjust="0"/>
    <p:restoredTop sz="96057" autoAdjust="0"/>
  </p:normalViewPr>
  <p:slideViewPr>
    <p:cSldViewPr snapToGrid="0" snapToObjects="1">
      <p:cViewPr>
        <p:scale>
          <a:sx n="24" d="100"/>
          <a:sy n="24" d="100"/>
        </p:scale>
        <p:origin x="-72" y="1266"/>
      </p:cViewPr>
      <p:guideLst>
        <p:guide orient="horz" pos="3157"/>
        <p:guide orient="horz" pos="18031"/>
        <p:guide pos="364"/>
        <p:guide pos="5604"/>
        <p:guide pos="6032"/>
        <p:guide pos="11272"/>
        <p:guide pos="11692"/>
        <p:guide pos="16932"/>
        <p:guide pos="17364"/>
        <p:guide pos="22604"/>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0530" name="Rectangle 2"/>
          <p:cNvSpPr>
            <a:spLocks noGrp="1" noChangeArrowheads="1"/>
          </p:cNvSpPr>
          <p:nvPr>
            <p:ph type="hdr" sz="quarter"/>
          </p:nvPr>
        </p:nvSpPr>
        <p:spPr bwMode="auto">
          <a:xfrm>
            <a:off x="0" y="0"/>
            <a:ext cx="2918831" cy="49347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en-US"/>
          </a:p>
        </p:txBody>
      </p:sp>
      <p:sp>
        <p:nvSpPr>
          <p:cNvPr id="150531" name="Rectangle 3"/>
          <p:cNvSpPr>
            <a:spLocks noGrp="1" noChangeArrowheads="1"/>
          </p:cNvSpPr>
          <p:nvPr>
            <p:ph type="dt" idx="1"/>
          </p:nvPr>
        </p:nvSpPr>
        <p:spPr bwMode="auto">
          <a:xfrm>
            <a:off x="3815373" y="0"/>
            <a:ext cx="2918831" cy="49347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p>
        </p:txBody>
      </p:sp>
      <p:sp>
        <p:nvSpPr>
          <p:cNvPr id="5124" name="Rectangle 4"/>
          <p:cNvSpPr>
            <a:spLocks noGrp="1" noRot="1" noChangeAspect="1" noChangeArrowheads="1" noTextEdit="1"/>
          </p:cNvSpPr>
          <p:nvPr>
            <p:ph type="sldImg" idx="2"/>
          </p:nvPr>
        </p:nvSpPr>
        <p:spPr bwMode="auto">
          <a:xfrm>
            <a:off x="1054100" y="739775"/>
            <a:ext cx="4627563" cy="3702050"/>
          </a:xfrm>
          <a:prstGeom prst="rect">
            <a:avLst/>
          </a:prstGeom>
          <a:noFill/>
          <a:ln w="9525">
            <a:solidFill>
              <a:srgbClr val="000000"/>
            </a:solidFill>
            <a:miter lim="800000"/>
            <a:headEnd/>
            <a:tailEnd/>
          </a:ln>
        </p:spPr>
      </p:sp>
      <p:sp>
        <p:nvSpPr>
          <p:cNvPr id="150533" name="Rectangle 5"/>
          <p:cNvSpPr>
            <a:spLocks noGrp="1" noChangeArrowheads="1"/>
          </p:cNvSpPr>
          <p:nvPr>
            <p:ph type="body" sz="quarter" idx="3"/>
          </p:nvPr>
        </p:nvSpPr>
        <p:spPr bwMode="auto">
          <a:xfrm>
            <a:off x="673577" y="4688007"/>
            <a:ext cx="5388610" cy="44412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0534" name="Rectangle 6"/>
          <p:cNvSpPr>
            <a:spLocks noGrp="1" noChangeArrowheads="1"/>
          </p:cNvSpPr>
          <p:nvPr>
            <p:ph type="ftr" sz="quarter" idx="4"/>
          </p:nvPr>
        </p:nvSpPr>
        <p:spPr bwMode="auto">
          <a:xfrm>
            <a:off x="0" y="9374301"/>
            <a:ext cx="2918831" cy="49347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en-US"/>
          </a:p>
        </p:txBody>
      </p:sp>
      <p:sp>
        <p:nvSpPr>
          <p:cNvPr id="150535" name="Rectangle 7"/>
          <p:cNvSpPr>
            <a:spLocks noGrp="1" noChangeArrowheads="1"/>
          </p:cNvSpPr>
          <p:nvPr>
            <p:ph type="sldNum" sz="quarter" idx="5"/>
          </p:nvPr>
        </p:nvSpPr>
        <p:spPr bwMode="auto">
          <a:xfrm>
            <a:off x="3815373" y="9374301"/>
            <a:ext cx="2918831" cy="49347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BB9055AC-BFC0-4DB1-BB89-B78CDB1991C6}" type="slidenum">
              <a:rPr lang="en-US"/>
              <a:pPr>
                <a:defRPr/>
              </a:pPr>
              <a:t>‹#›</a:t>
            </a:fld>
            <a:endParaRPr lang="en-US"/>
          </a:p>
        </p:txBody>
      </p:sp>
    </p:spTree>
    <p:extLst>
      <p:ext uri="{BB962C8B-B14F-4D97-AF65-F5344CB8AC3E}">
        <p14:creationId xmlns="" xmlns:p14="http://schemas.microsoft.com/office/powerpoint/2010/main" val="74763424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800" kern="1200">
        <a:solidFill>
          <a:schemeClr val="tx1"/>
        </a:solidFill>
        <a:latin typeface="Arial" charset="0"/>
        <a:ea typeface="+mn-ea"/>
        <a:cs typeface="+mn-cs"/>
      </a:defRPr>
    </a:lvl1pPr>
    <a:lvl2pPr marL="379222" algn="l" rtl="0" eaLnBrk="0" fontAlgn="base" hangingPunct="0">
      <a:spcBef>
        <a:spcPct val="30000"/>
      </a:spcBef>
      <a:spcAft>
        <a:spcPct val="0"/>
      </a:spcAft>
      <a:defRPr sz="800" kern="1200">
        <a:solidFill>
          <a:schemeClr val="tx1"/>
        </a:solidFill>
        <a:latin typeface="Arial" charset="0"/>
        <a:ea typeface="+mn-ea"/>
        <a:cs typeface="+mn-cs"/>
      </a:defRPr>
    </a:lvl2pPr>
    <a:lvl3pPr marL="760033" algn="l" rtl="0" eaLnBrk="0" fontAlgn="base" hangingPunct="0">
      <a:spcBef>
        <a:spcPct val="30000"/>
      </a:spcBef>
      <a:spcAft>
        <a:spcPct val="0"/>
      </a:spcAft>
      <a:defRPr sz="800" kern="1200">
        <a:solidFill>
          <a:schemeClr val="tx1"/>
        </a:solidFill>
        <a:latin typeface="Arial" charset="0"/>
        <a:ea typeface="+mn-ea"/>
        <a:cs typeface="+mn-cs"/>
      </a:defRPr>
    </a:lvl3pPr>
    <a:lvl4pPr marL="1140843" algn="l" rtl="0" eaLnBrk="0" fontAlgn="base" hangingPunct="0">
      <a:spcBef>
        <a:spcPct val="30000"/>
      </a:spcBef>
      <a:spcAft>
        <a:spcPct val="0"/>
      </a:spcAft>
      <a:defRPr sz="800" kern="1200">
        <a:solidFill>
          <a:schemeClr val="tx1"/>
        </a:solidFill>
        <a:latin typeface="Arial" charset="0"/>
        <a:ea typeface="+mn-ea"/>
        <a:cs typeface="+mn-cs"/>
      </a:defRPr>
    </a:lvl4pPr>
    <a:lvl5pPr marL="1521653" algn="l" rtl="0" eaLnBrk="0" fontAlgn="base" hangingPunct="0">
      <a:spcBef>
        <a:spcPct val="30000"/>
      </a:spcBef>
      <a:spcAft>
        <a:spcPct val="0"/>
      </a:spcAft>
      <a:defRPr sz="800" kern="1200">
        <a:solidFill>
          <a:schemeClr val="tx1"/>
        </a:solidFill>
        <a:latin typeface="Arial" charset="0"/>
        <a:ea typeface="+mn-ea"/>
        <a:cs typeface="+mn-cs"/>
      </a:defRPr>
    </a:lvl5pPr>
    <a:lvl6pPr marL="1903978" algn="l" defTabSz="761592" rtl="0" eaLnBrk="1" latinLnBrk="0" hangingPunct="1">
      <a:defRPr sz="800" kern="1200">
        <a:solidFill>
          <a:schemeClr val="tx1"/>
        </a:solidFill>
        <a:latin typeface="+mn-lt"/>
        <a:ea typeface="+mn-ea"/>
        <a:cs typeface="+mn-cs"/>
      </a:defRPr>
    </a:lvl6pPr>
    <a:lvl7pPr marL="2284767" algn="l" defTabSz="761592" rtl="0" eaLnBrk="1" latinLnBrk="0" hangingPunct="1">
      <a:defRPr sz="800" kern="1200">
        <a:solidFill>
          <a:schemeClr val="tx1"/>
        </a:solidFill>
        <a:latin typeface="+mn-lt"/>
        <a:ea typeface="+mn-ea"/>
        <a:cs typeface="+mn-cs"/>
      </a:defRPr>
    </a:lvl7pPr>
    <a:lvl8pPr marL="2665561" algn="l" defTabSz="761592" rtl="0" eaLnBrk="1" latinLnBrk="0" hangingPunct="1">
      <a:defRPr sz="800" kern="1200">
        <a:solidFill>
          <a:schemeClr val="tx1"/>
        </a:solidFill>
        <a:latin typeface="+mn-lt"/>
        <a:ea typeface="+mn-ea"/>
        <a:cs typeface="+mn-cs"/>
      </a:defRPr>
    </a:lvl8pPr>
    <a:lvl9pPr marL="3046355" algn="l" defTabSz="761592" rtl="0" eaLnBrk="1" latinLnBrk="0" hangingPunct="1">
      <a:defRPr sz="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p>
            <a:fld id="{3098A807-E554-4363-984B-E1D27FBEAEDC}" type="slidenum">
              <a:rPr lang="en-US" smtClean="0"/>
              <a:pPr/>
              <a:t>1</a:t>
            </a:fld>
            <a:endParaRPr lang="en-US" smtClean="0"/>
          </a:p>
        </p:txBody>
      </p:sp>
      <p:sp>
        <p:nvSpPr>
          <p:cNvPr id="6147" name="Rectangle 2"/>
          <p:cNvSpPr>
            <a:spLocks noGrp="1" noRot="1" noChangeAspect="1" noChangeArrowheads="1" noTextEdit="1"/>
          </p:cNvSpPr>
          <p:nvPr>
            <p:ph type="sldImg"/>
          </p:nvPr>
        </p:nvSpPr>
        <p:spPr>
          <a:xfrm>
            <a:off x="1054100" y="739775"/>
            <a:ext cx="4627563" cy="3702050"/>
          </a:xfrm>
          <a:ln/>
        </p:spPr>
      </p:sp>
      <p:sp>
        <p:nvSpPr>
          <p:cNvPr id="6148" name="Rectangle 3"/>
          <p:cNvSpPr>
            <a:spLocks noGrp="1" noChangeArrowheads="1"/>
          </p:cNvSpPr>
          <p:nvPr>
            <p:ph type="body" idx="1"/>
          </p:nvPr>
        </p:nvSpPr>
        <p:spPr>
          <a:noFill/>
          <a:ln/>
        </p:spPr>
        <p:txBody>
          <a:bodyPr/>
          <a:lstStyle/>
          <a:p>
            <a:pPr eaLnBrk="1" hangingPunct="1"/>
            <a:endParaRPr lang="fr-FR"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743728" y="9090381"/>
            <a:ext cx="31088544" cy="6270976"/>
          </a:xfrm>
        </p:spPr>
        <p:txBody>
          <a:bodyPr/>
          <a:lstStyle/>
          <a:p>
            <a:r>
              <a:rPr lang="en-US" smtClean="0"/>
              <a:t>Click to edit Master title style</a:t>
            </a:r>
            <a:endParaRPr lang="en-US"/>
          </a:p>
        </p:txBody>
      </p:sp>
      <p:sp>
        <p:nvSpPr>
          <p:cNvPr id="3" name="Subtitle 2"/>
          <p:cNvSpPr>
            <a:spLocks noGrp="1"/>
          </p:cNvSpPr>
          <p:nvPr>
            <p:ph type="subTitle" idx="1"/>
          </p:nvPr>
        </p:nvSpPr>
        <p:spPr>
          <a:xfrm>
            <a:off x="5486140" y="16580563"/>
            <a:ext cx="25603728" cy="7478891"/>
          </a:xfrm>
        </p:spPr>
        <p:txBody>
          <a:bodyPr/>
          <a:lstStyle>
            <a:lvl1pPr marL="0" indent="0" algn="ctr">
              <a:buNone/>
              <a:defRPr/>
            </a:lvl1pPr>
            <a:lvl2pPr marL="380794" indent="0" algn="ctr">
              <a:buNone/>
              <a:defRPr/>
            </a:lvl2pPr>
            <a:lvl3pPr marL="761592" indent="0" algn="ctr">
              <a:buNone/>
              <a:defRPr/>
            </a:lvl3pPr>
            <a:lvl4pPr marL="1142386" indent="0" algn="ctr">
              <a:buNone/>
              <a:defRPr/>
            </a:lvl4pPr>
            <a:lvl5pPr marL="1523180" indent="0" algn="ctr">
              <a:buNone/>
              <a:defRPr/>
            </a:lvl5pPr>
            <a:lvl6pPr marL="1903978" indent="0" algn="ctr">
              <a:buNone/>
              <a:defRPr/>
            </a:lvl6pPr>
            <a:lvl7pPr marL="2284767" indent="0" algn="ctr">
              <a:buNone/>
              <a:defRPr/>
            </a:lvl7pPr>
            <a:lvl8pPr marL="2665561" indent="0" algn="ctr">
              <a:buNone/>
              <a:defRPr/>
            </a:lvl8pPr>
            <a:lvl9pPr marL="3046355" indent="0" algn="ctr">
              <a:buNone/>
              <a:defRPr/>
            </a:lvl9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6947818" y="1131712"/>
            <a:ext cx="8789460" cy="2749267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78122" y="1131712"/>
            <a:ext cx="26242700" cy="2749267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743728" y="9090381"/>
            <a:ext cx="31088544" cy="6270976"/>
          </a:xfrm>
        </p:spPr>
        <p:txBody>
          <a:bodyPr/>
          <a:lstStyle/>
          <a:p>
            <a:r>
              <a:rPr lang="en-US" smtClean="0"/>
              <a:t>Click to edit Master title style</a:t>
            </a:r>
            <a:endParaRPr lang="en-US"/>
          </a:p>
        </p:txBody>
      </p:sp>
      <p:sp>
        <p:nvSpPr>
          <p:cNvPr id="3" name="Subtitle 2"/>
          <p:cNvSpPr>
            <a:spLocks noGrp="1"/>
          </p:cNvSpPr>
          <p:nvPr>
            <p:ph type="subTitle" idx="1"/>
          </p:nvPr>
        </p:nvSpPr>
        <p:spPr>
          <a:xfrm>
            <a:off x="5486140" y="16580563"/>
            <a:ext cx="25603728" cy="7478891"/>
          </a:xfrm>
        </p:spPr>
        <p:txBody>
          <a:bodyPr/>
          <a:lstStyle>
            <a:lvl1pPr marL="0" indent="0" algn="ctr">
              <a:buNone/>
              <a:defRPr/>
            </a:lvl1pPr>
            <a:lvl2pPr marL="380794" indent="0" algn="ctr">
              <a:buNone/>
              <a:defRPr/>
            </a:lvl2pPr>
            <a:lvl3pPr marL="761592" indent="0" algn="ctr">
              <a:buNone/>
              <a:defRPr/>
            </a:lvl3pPr>
            <a:lvl4pPr marL="1142386" indent="0" algn="ctr">
              <a:buNone/>
              <a:defRPr/>
            </a:lvl4pPr>
            <a:lvl5pPr marL="1523180" indent="0" algn="ctr">
              <a:buNone/>
              <a:defRPr/>
            </a:lvl5pPr>
            <a:lvl6pPr marL="1903978" indent="0" algn="ctr">
              <a:buNone/>
              <a:defRPr/>
            </a:lvl6pPr>
            <a:lvl7pPr marL="2284767" indent="0" algn="ctr">
              <a:buNone/>
              <a:defRPr/>
            </a:lvl7pPr>
            <a:lvl8pPr marL="2665561" indent="0" algn="ctr">
              <a:buNone/>
              <a:defRPr/>
            </a:lvl8pPr>
            <a:lvl9pPr marL="3046355" indent="0" algn="ctr">
              <a:buNone/>
              <a:defRPr/>
            </a:lvl9pPr>
          </a:lstStyle>
          <a:p>
            <a:r>
              <a:rPr lang="en-US" smtClean="0"/>
              <a:t>Click to edit Master subtitle style</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889252" y="18803061"/>
            <a:ext cx="31089864" cy="5810957"/>
          </a:xfrm>
        </p:spPr>
        <p:txBody>
          <a:bodyPr anchor="t"/>
          <a:lstStyle>
            <a:lvl1pPr algn="l">
              <a:defRPr sz="3300" b="1" cap="all"/>
            </a:lvl1pPr>
          </a:lstStyle>
          <a:p>
            <a:r>
              <a:rPr lang="en-US" smtClean="0"/>
              <a:t>Click to edit Master title style</a:t>
            </a:r>
            <a:endParaRPr lang="en-US"/>
          </a:p>
        </p:txBody>
      </p:sp>
      <p:sp>
        <p:nvSpPr>
          <p:cNvPr id="3" name="Text Placeholder 2"/>
          <p:cNvSpPr>
            <a:spLocks noGrp="1"/>
          </p:cNvSpPr>
          <p:nvPr>
            <p:ph type="body" idx="1"/>
          </p:nvPr>
        </p:nvSpPr>
        <p:spPr>
          <a:xfrm>
            <a:off x="2889252" y="12402257"/>
            <a:ext cx="31089864" cy="6400802"/>
          </a:xfrm>
        </p:spPr>
        <p:txBody>
          <a:bodyPr anchor="b"/>
          <a:lstStyle>
            <a:lvl1pPr marL="0" indent="0">
              <a:buNone/>
              <a:defRPr sz="1600"/>
            </a:lvl1pPr>
            <a:lvl2pPr marL="380794" indent="0">
              <a:buNone/>
              <a:defRPr sz="1600"/>
            </a:lvl2pPr>
            <a:lvl3pPr marL="761592" indent="0">
              <a:buNone/>
              <a:defRPr sz="1200"/>
            </a:lvl3pPr>
            <a:lvl4pPr marL="1142386" indent="0">
              <a:buNone/>
              <a:defRPr sz="1200"/>
            </a:lvl4pPr>
            <a:lvl5pPr marL="1523180" indent="0">
              <a:buNone/>
              <a:defRPr sz="1200"/>
            </a:lvl5pPr>
            <a:lvl6pPr marL="1903978" indent="0">
              <a:buNone/>
              <a:defRPr sz="1200"/>
            </a:lvl6pPr>
            <a:lvl7pPr marL="2284767" indent="0">
              <a:buNone/>
              <a:defRPr sz="1200"/>
            </a:lvl7pPr>
            <a:lvl8pPr marL="2665561" indent="0">
              <a:buNone/>
              <a:defRPr sz="1200"/>
            </a:lvl8pPr>
            <a:lvl9pPr marL="3046355" indent="0">
              <a:buNone/>
              <a:defRPr sz="1200"/>
            </a:lvl9pPr>
          </a:lstStyle>
          <a:p>
            <a:pPr lvl="0"/>
            <a:r>
              <a:rPr lang="en-US" smtClean="0"/>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78122" y="5012273"/>
            <a:ext cx="4091780" cy="23612122"/>
          </a:xfrm>
        </p:spPr>
        <p:txBody>
          <a:bodyPr/>
          <a:lstStyle>
            <a:lvl1pPr>
              <a:defRPr sz="2500"/>
            </a:lvl1pPr>
            <a:lvl2pPr>
              <a:defRPr sz="21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96896" y="5012273"/>
            <a:ext cx="4093104" cy="23612122"/>
          </a:xfrm>
        </p:spPr>
        <p:txBody>
          <a:bodyPr/>
          <a:lstStyle>
            <a:lvl1pPr>
              <a:defRPr sz="2500"/>
            </a:lvl1pPr>
            <a:lvl2pPr>
              <a:defRPr sz="21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828278" y="1171221"/>
            <a:ext cx="32919460" cy="48768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828272" y="6550379"/>
            <a:ext cx="16160752" cy="2729088"/>
          </a:xfrm>
        </p:spPr>
        <p:txBody>
          <a:bodyPr anchor="b"/>
          <a:lstStyle>
            <a:lvl1pPr marL="0" indent="0">
              <a:buNone/>
              <a:defRPr sz="2100" b="1"/>
            </a:lvl1pPr>
            <a:lvl2pPr marL="380794" indent="0">
              <a:buNone/>
              <a:defRPr sz="1600" b="1"/>
            </a:lvl2pPr>
            <a:lvl3pPr marL="761592" indent="0">
              <a:buNone/>
              <a:defRPr sz="1600" b="1"/>
            </a:lvl3pPr>
            <a:lvl4pPr marL="1142386" indent="0">
              <a:buNone/>
              <a:defRPr sz="1200" b="1"/>
            </a:lvl4pPr>
            <a:lvl5pPr marL="1523180" indent="0">
              <a:buNone/>
              <a:defRPr sz="1200" b="1"/>
            </a:lvl5pPr>
            <a:lvl6pPr marL="1903978" indent="0">
              <a:buNone/>
              <a:defRPr sz="1200" b="1"/>
            </a:lvl6pPr>
            <a:lvl7pPr marL="2284767" indent="0">
              <a:buNone/>
              <a:defRPr sz="1200" b="1"/>
            </a:lvl7pPr>
            <a:lvl8pPr marL="2665561" indent="0">
              <a:buNone/>
              <a:defRPr sz="1200" b="1"/>
            </a:lvl8pPr>
            <a:lvl9pPr marL="3046355"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1828272" y="9279473"/>
            <a:ext cx="16160752" cy="16858543"/>
          </a:xfrm>
        </p:spPr>
        <p:txBody>
          <a:bodyPr/>
          <a:lstStyle>
            <a:lvl1pPr>
              <a:defRPr sz="2100"/>
            </a:lvl1pPr>
            <a:lvl2pPr>
              <a:defRPr sz="1600"/>
            </a:lvl2pPr>
            <a:lvl3pPr>
              <a:defRPr sz="16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8580370" y="6550379"/>
            <a:ext cx="16167364" cy="2729088"/>
          </a:xfrm>
        </p:spPr>
        <p:txBody>
          <a:bodyPr anchor="b"/>
          <a:lstStyle>
            <a:lvl1pPr marL="0" indent="0">
              <a:buNone/>
              <a:defRPr sz="2100" b="1"/>
            </a:lvl1pPr>
            <a:lvl2pPr marL="380794" indent="0">
              <a:buNone/>
              <a:defRPr sz="1600" b="1"/>
            </a:lvl2pPr>
            <a:lvl3pPr marL="761592" indent="0">
              <a:buNone/>
              <a:defRPr sz="1600" b="1"/>
            </a:lvl3pPr>
            <a:lvl4pPr marL="1142386" indent="0">
              <a:buNone/>
              <a:defRPr sz="1200" b="1"/>
            </a:lvl4pPr>
            <a:lvl5pPr marL="1523180" indent="0">
              <a:buNone/>
              <a:defRPr sz="1200" b="1"/>
            </a:lvl5pPr>
            <a:lvl6pPr marL="1903978" indent="0">
              <a:buNone/>
              <a:defRPr sz="1200" b="1"/>
            </a:lvl6pPr>
            <a:lvl7pPr marL="2284767" indent="0">
              <a:buNone/>
              <a:defRPr sz="1200" b="1"/>
            </a:lvl7pPr>
            <a:lvl8pPr marL="2665561" indent="0">
              <a:buNone/>
              <a:defRPr sz="1200" b="1"/>
            </a:lvl8pPr>
            <a:lvl9pPr marL="3046355"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18580370" y="9279473"/>
            <a:ext cx="16167364" cy="16858543"/>
          </a:xfrm>
        </p:spPr>
        <p:txBody>
          <a:bodyPr/>
          <a:lstStyle>
            <a:lvl1pPr>
              <a:defRPr sz="2100"/>
            </a:lvl1pPr>
            <a:lvl2pPr>
              <a:defRPr sz="1600"/>
            </a:lvl2pPr>
            <a:lvl3pPr>
              <a:defRPr sz="16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278" y="1165577"/>
            <a:ext cx="12033252" cy="4957235"/>
          </a:xfrm>
        </p:spPr>
        <p:txBody>
          <a:bodyPr anchor="b"/>
          <a:lstStyle>
            <a:lvl1pPr algn="l">
              <a:defRPr sz="1600" b="1"/>
            </a:lvl1pPr>
          </a:lstStyle>
          <a:p>
            <a:r>
              <a:rPr lang="en-US" smtClean="0"/>
              <a:t>Click to edit Master title style</a:t>
            </a:r>
            <a:endParaRPr lang="en-US"/>
          </a:p>
        </p:txBody>
      </p:sp>
      <p:sp>
        <p:nvSpPr>
          <p:cNvPr id="3" name="Content Placeholder 2"/>
          <p:cNvSpPr>
            <a:spLocks noGrp="1"/>
          </p:cNvSpPr>
          <p:nvPr>
            <p:ph idx="1"/>
          </p:nvPr>
        </p:nvSpPr>
        <p:spPr>
          <a:xfrm>
            <a:off x="14300728" y="1165577"/>
            <a:ext cx="20447000" cy="24972433"/>
          </a:xfrm>
        </p:spPr>
        <p:txBody>
          <a:bodyPr/>
          <a:lstStyle>
            <a:lvl1pPr>
              <a:defRPr sz="2900"/>
            </a:lvl1pPr>
            <a:lvl2pPr>
              <a:defRPr sz="2500"/>
            </a:lvl2pPr>
            <a:lvl3pPr>
              <a:defRPr sz="21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828278" y="6122818"/>
            <a:ext cx="12033252" cy="20015202"/>
          </a:xfrm>
        </p:spPr>
        <p:txBody>
          <a:bodyPr/>
          <a:lstStyle>
            <a:lvl1pPr marL="0" indent="0">
              <a:buNone/>
              <a:defRPr sz="1200"/>
            </a:lvl1pPr>
            <a:lvl2pPr marL="380794" indent="0">
              <a:buNone/>
              <a:defRPr sz="800"/>
            </a:lvl2pPr>
            <a:lvl3pPr marL="761592" indent="0">
              <a:buNone/>
              <a:defRPr sz="800"/>
            </a:lvl3pPr>
            <a:lvl4pPr marL="1142386" indent="0">
              <a:buNone/>
              <a:defRPr sz="800"/>
            </a:lvl4pPr>
            <a:lvl5pPr marL="1523180" indent="0">
              <a:buNone/>
              <a:defRPr sz="800"/>
            </a:lvl5pPr>
            <a:lvl6pPr marL="1903978" indent="0">
              <a:buNone/>
              <a:defRPr sz="800"/>
            </a:lvl6pPr>
            <a:lvl7pPr marL="2284767" indent="0">
              <a:buNone/>
              <a:defRPr sz="800"/>
            </a:lvl7pPr>
            <a:lvl8pPr marL="2665561" indent="0">
              <a:buNone/>
              <a:defRPr sz="800"/>
            </a:lvl8pPr>
            <a:lvl9pPr marL="3046355" indent="0">
              <a:buNone/>
              <a:defRPr sz="800"/>
            </a:lvl9pPr>
          </a:lstStyle>
          <a:p>
            <a:pPr lvl="0"/>
            <a:r>
              <a:rPr lang="en-US"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168888" y="20482279"/>
            <a:ext cx="21945864" cy="2418645"/>
          </a:xfrm>
        </p:spPr>
        <p:txBody>
          <a:bodyPr anchor="b"/>
          <a:lstStyle>
            <a:lvl1pPr algn="l">
              <a:defRPr sz="1600" b="1"/>
            </a:lvl1pPr>
          </a:lstStyle>
          <a:p>
            <a:r>
              <a:rPr lang="en-US" smtClean="0"/>
              <a:t>Click to edit Master title style</a:t>
            </a:r>
            <a:endParaRPr lang="en-US"/>
          </a:p>
        </p:txBody>
      </p:sp>
      <p:sp>
        <p:nvSpPr>
          <p:cNvPr id="3" name="Picture Placeholder 2"/>
          <p:cNvSpPr>
            <a:spLocks noGrp="1"/>
          </p:cNvSpPr>
          <p:nvPr>
            <p:ph type="pic" idx="1"/>
          </p:nvPr>
        </p:nvSpPr>
        <p:spPr>
          <a:xfrm>
            <a:off x="7168888" y="2614799"/>
            <a:ext cx="21945864" cy="17555631"/>
          </a:xfrm>
        </p:spPr>
        <p:txBody>
          <a:bodyPr/>
          <a:lstStyle>
            <a:lvl1pPr marL="0" indent="0">
              <a:buNone/>
              <a:defRPr sz="2900"/>
            </a:lvl1pPr>
            <a:lvl2pPr marL="380794" indent="0">
              <a:buNone/>
              <a:defRPr sz="2500"/>
            </a:lvl2pPr>
            <a:lvl3pPr marL="761592" indent="0">
              <a:buNone/>
              <a:defRPr sz="2100"/>
            </a:lvl3pPr>
            <a:lvl4pPr marL="1142386" indent="0">
              <a:buNone/>
              <a:defRPr sz="1600"/>
            </a:lvl4pPr>
            <a:lvl5pPr marL="1523180" indent="0">
              <a:buNone/>
              <a:defRPr sz="1600"/>
            </a:lvl5pPr>
            <a:lvl6pPr marL="1903978" indent="0">
              <a:buNone/>
              <a:defRPr sz="1600"/>
            </a:lvl6pPr>
            <a:lvl7pPr marL="2284767" indent="0">
              <a:buNone/>
              <a:defRPr sz="1600"/>
            </a:lvl7pPr>
            <a:lvl8pPr marL="2665561" indent="0">
              <a:buNone/>
              <a:defRPr sz="1600"/>
            </a:lvl8pPr>
            <a:lvl9pPr marL="3046355" indent="0">
              <a:buNone/>
              <a:defRPr sz="1600"/>
            </a:lvl9pPr>
          </a:lstStyle>
          <a:p>
            <a:pPr lvl="0"/>
            <a:endParaRPr lang="en-US" noProof="0" smtClean="0"/>
          </a:p>
        </p:txBody>
      </p:sp>
      <p:sp>
        <p:nvSpPr>
          <p:cNvPr id="4" name="Text Placeholder 3"/>
          <p:cNvSpPr>
            <a:spLocks noGrp="1"/>
          </p:cNvSpPr>
          <p:nvPr>
            <p:ph type="body" sz="half" idx="2"/>
          </p:nvPr>
        </p:nvSpPr>
        <p:spPr>
          <a:xfrm>
            <a:off x="7168888" y="22900924"/>
            <a:ext cx="21945864" cy="3433233"/>
          </a:xfrm>
        </p:spPr>
        <p:txBody>
          <a:bodyPr/>
          <a:lstStyle>
            <a:lvl1pPr marL="0" indent="0">
              <a:buNone/>
              <a:defRPr sz="1200"/>
            </a:lvl1pPr>
            <a:lvl2pPr marL="380794" indent="0">
              <a:buNone/>
              <a:defRPr sz="800"/>
            </a:lvl2pPr>
            <a:lvl3pPr marL="761592" indent="0">
              <a:buNone/>
              <a:defRPr sz="800"/>
            </a:lvl3pPr>
            <a:lvl4pPr marL="1142386" indent="0">
              <a:buNone/>
              <a:defRPr sz="800"/>
            </a:lvl4pPr>
            <a:lvl5pPr marL="1523180" indent="0">
              <a:buNone/>
              <a:defRPr sz="800"/>
            </a:lvl5pPr>
            <a:lvl6pPr marL="1903978" indent="0">
              <a:buNone/>
              <a:defRPr sz="800"/>
            </a:lvl6pPr>
            <a:lvl7pPr marL="2284767" indent="0">
              <a:buNone/>
              <a:defRPr sz="800"/>
            </a:lvl7pPr>
            <a:lvl8pPr marL="2665561" indent="0">
              <a:buNone/>
              <a:defRPr sz="800"/>
            </a:lvl8pPr>
            <a:lvl9pPr marL="3046355" indent="0">
              <a:buNone/>
              <a:defRPr sz="800"/>
            </a:lvl9pPr>
          </a:lstStyle>
          <a:p>
            <a:pPr lvl="0"/>
            <a:r>
              <a:rPr lang="en-US" smtClean="0"/>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6947818" y="1131712"/>
            <a:ext cx="8789460" cy="2749267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78122" y="1131712"/>
            <a:ext cx="26242700" cy="2749267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743728" y="9090381"/>
            <a:ext cx="31088544" cy="6270976"/>
          </a:xfrm>
        </p:spPr>
        <p:txBody>
          <a:bodyPr/>
          <a:lstStyle/>
          <a:p>
            <a:r>
              <a:rPr lang="en-US" smtClean="0"/>
              <a:t>Click to edit Master title style</a:t>
            </a:r>
            <a:endParaRPr lang="en-US"/>
          </a:p>
        </p:txBody>
      </p:sp>
      <p:sp>
        <p:nvSpPr>
          <p:cNvPr id="3" name="Subtitle 2"/>
          <p:cNvSpPr>
            <a:spLocks noGrp="1"/>
          </p:cNvSpPr>
          <p:nvPr>
            <p:ph type="subTitle" idx="1"/>
          </p:nvPr>
        </p:nvSpPr>
        <p:spPr>
          <a:xfrm>
            <a:off x="5486140" y="16580563"/>
            <a:ext cx="25603728" cy="7478891"/>
          </a:xfrm>
        </p:spPr>
        <p:txBody>
          <a:bodyPr/>
          <a:lstStyle>
            <a:lvl1pPr marL="0" indent="0" algn="ctr">
              <a:buNone/>
              <a:defRPr/>
            </a:lvl1pPr>
            <a:lvl2pPr marL="380794" indent="0" algn="ctr">
              <a:buNone/>
              <a:defRPr/>
            </a:lvl2pPr>
            <a:lvl3pPr marL="761592" indent="0" algn="ctr">
              <a:buNone/>
              <a:defRPr/>
            </a:lvl3pPr>
            <a:lvl4pPr marL="1142386" indent="0" algn="ctr">
              <a:buNone/>
              <a:defRPr/>
            </a:lvl4pPr>
            <a:lvl5pPr marL="1523180" indent="0" algn="ctr">
              <a:buNone/>
              <a:defRPr/>
            </a:lvl5pPr>
            <a:lvl6pPr marL="1903978" indent="0" algn="ctr">
              <a:buNone/>
              <a:defRPr/>
            </a:lvl6pPr>
            <a:lvl7pPr marL="2284767" indent="0" algn="ctr">
              <a:buNone/>
              <a:defRPr/>
            </a:lvl7pPr>
            <a:lvl8pPr marL="2665561" indent="0" algn="ctr">
              <a:buNone/>
              <a:defRPr/>
            </a:lvl8pPr>
            <a:lvl9pPr marL="3046355" indent="0" algn="ctr">
              <a:buNone/>
              <a:defRPr/>
            </a:lvl9pPr>
          </a:lstStyle>
          <a:p>
            <a:r>
              <a:rPr lang="en-US" smtClean="0"/>
              <a:t>Click to edit Master subtitle style</a:t>
            </a: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889252" y="18803061"/>
            <a:ext cx="31089864" cy="5810957"/>
          </a:xfrm>
        </p:spPr>
        <p:txBody>
          <a:bodyPr anchor="t"/>
          <a:lstStyle>
            <a:lvl1pPr algn="l">
              <a:defRPr sz="3300" b="1" cap="all"/>
            </a:lvl1pPr>
          </a:lstStyle>
          <a:p>
            <a:r>
              <a:rPr lang="en-US" smtClean="0"/>
              <a:t>Click to edit Master title style</a:t>
            </a:r>
            <a:endParaRPr lang="en-US"/>
          </a:p>
        </p:txBody>
      </p:sp>
      <p:sp>
        <p:nvSpPr>
          <p:cNvPr id="3" name="Text Placeholder 2"/>
          <p:cNvSpPr>
            <a:spLocks noGrp="1"/>
          </p:cNvSpPr>
          <p:nvPr>
            <p:ph type="body" idx="1"/>
          </p:nvPr>
        </p:nvSpPr>
        <p:spPr>
          <a:xfrm>
            <a:off x="2889252" y="12402257"/>
            <a:ext cx="31089864" cy="6400802"/>
          </a:xfrm>
        </p:spPr>
        <p:txBody>
          <a:bodyPr anchor="b"/>
          <a:lstStyle>
            <a:lvl1pPr marL="0" indent="0">
              <a:buNone/>
              <a:defRPr sz="1600"/>
            </a:lvl1pPr>
            <a:lvl2pPr marL="380794" indent="0">
              <a:buNone/>
              <a:defRPr sz="1600"/>
            </a:lvl2pPr>
            <a:lvl3pPr marL="761592" indent="0">
              <a:buNone/>
              <a:defRPr sz="1200"/>
            </a:lvl3pPr>
            <a:lvl4pPr marL="1142386" indent="0">
              <a:buNone/>
              <a:defRPr sz="1200"/>
            </a:lvl4pPr>
            <a:lvl5pPr marL="1523180" indent="0">
              <a:buNone/>
              <a:defRPr sz="1200"/>
            </a:lvl5pPr>
            <a:lvl6pPr marL="1903978" indent="0">
              <a:buNone/>
              <a:defRPr sz="1200"/>
            </a:lvl6pPr>
            <a:lvl7pPr marL="2284767" indent="0">
              <a:buNone/>
              <a:defRPr sz="1200"/>
            </a:lvl7pPr>
            <a:lvl8pPr marL="2665561" indent="0">
              <a:buNone/>
              <a:defRPr sz="1200"/>
            </a:lvl8pPr>
            <a:lvl9pPr marL="3046355" indent="0">
              <a:buNone/>
              <a:defRPr sz="1200"/>
            </a:lvl9pPr>
          </a:lstStyle>
          <a:p>
            <a:pPr lvl="0"/>
            <a:r>
              <a:rPr lang="en-US" smtClean="0"/>
              <a:t>Click to edit Master text styles</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78116" y="5012273"/>
            <a:ext cx="17515416" cy="23612122"/>
          </a:xfrm>
        </p:spPr>
        <p:txBody>
          <a:bodyPr/>
          <a:lstStyle>
            <a:lvl1pPr>
              <a:defRPr sz="2500"/>
            </a:lvl1pPr>
            <a:lvl2pPr>
              <a:defRPr sz="21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8220538" y="5012273"/>
            <a:ext cx="17516740" cy="23612122"/>
          </a:xfrm>
        </p:spPr>
        <p:txBody>
          <a:bodyPr/>
          <a:lstStyle>
            <a:lvl1pPr>
              <a:defRPr sz="2500"/>
            </a:lvl1pPr>
            <a:lvl2pPr>
              <a:defRPr sz="21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828278" y="1171221"/>
            <a:ext cx="32919460" cy="48768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828272" y="6550379"/>
            <a:ext cx="16160752" cy="2729088"/>
          </a:xfrm>
        </p:spPr>
        <p:txBody>
          <a:bodyPr anchor="b"/>
          <a:lstStyle>
            <a:lvl1pPr marL="0" indent="0">
              <a:buNone/>
              <a:defRPr sz="2100" b="1"/>
            </a:lvl1pPr>
            <a:lvl2pPr marL="380794" indent="0">
              <a:buNone/>
              <a:defRPr sz="1600" b="1"/>
            </a:lvl2pPr>
            <a:lvl3pPr marL="761592" indent="0">
              <a:buNone/>
              <a:defRPr sz="1600" b="1"/>
            </a:lvl3pPr>
            <a:lvl4pPr marL="1142386" indent="0">
              <a:buNone/>
              <a:defRPr sz="1200" b="1"/>
            </a:lvl4pPr>
            <a:lvl5pPr marL="1523180" indent="0">
              <a:buNone/>
              <a:defRPr sz="1200" b="1"/>
            </a:lvl5pPr>
            <a:lvl6pPr marL="1903978" indent="0">
              <a:buNone/>
              <a:defRPr sz="1200" b="1"/>
            </a:lvl6pPr>
            <a:lvl7pPr marL="2284767" indent="0">
              <a:buNone/>
              <a:defRPr sz="1200" b="1"/>
            </a:lvl7pPr>
            <a:lvl8pPr marL="2665561" indent="0">
              <a:buNone/>
              <a:defRPr sz="1200" b="1"/>
            </a:lvl8pPr>
            <a:lvl9pPr marL="3046355"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1828272" y="9279473"/>
            <a:ext cx="16160752" cy="16858543"/>
          </a:xfrm>
        </p:spPr>
        <p:txBody>
          <a:bodyPr/>
          <a:lstStyle>
            <a:lvl1pPr>
              <a:defRPr sz="2100"/>
            </a:lvl1pPr>
            <a:lvl2pPr>
              <a:defRPr sz="1600"/>
            </a:lvl2pPr>
            <a:lvl3pPr>
              <a:defRPr sz="16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8580370" y="6550379"/>
            <a:ext cx="16167364" cy="2729088"/>
          </a:xfrm>
        </p:spPr>
        <p:txBody>
          <a:bodyPr anchor="b"/>
          <a:lstStyle>
            <a:lvl1pPr marL="0" indent="0">
              <a:buNone/>
              <a:defRPr sz="2100" b="1"/>
            </a:lvl1pPr>
            <a:lvl2pPr marL="380794" indent="0">
              <a:buNone/>
              <a:defRPr sz="1600" b="1"/>
            </a:lvl2pPr>
            <a:lvl3pPr marL="761592" indent="0">
              <a:buNone/>
              <a:defRPr sz="1600" b="1"/>
            </a:lvl3pPr>
            <a:lvl4pPr marL="1142386" indent="0">
              <a:buNone/>
              <a:defRPr sz="1200" b="1"/>
            </a:lvl4pPr>
            <a:lvl5pPr marL="1523180" indent="0">
              <a:buNone/>
              <a:defRPr sz="1200" b="1"/>
            </a:lvl5pPr>
            <a:lvl6pPr marL="1903978" indent="0">
              <a:buNone/>
              <a:defRPr sz="1200" b="1"/>
            </a:lvl6pPr>
            <a:lvl7pPr marL="2284767" indent="0">
              <a:buNone/>
              <a:defRPr sz="1200" b="1"/>
            </a:lvl7pPr>
            <a:lvl8pPr marL="2665561" indent="0">
              <a:buNone/>
              <a:defRPr sz="1200" b="1"/>
            </a:lvl8pPr>
            <a:lvl9pPr marL="3046355"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18580370" y="9279473"/>
            <a:ext cx="16167364" cy="16858543"/>
          </a:xfrm>
        </p:spPr>
        <p:txBody>
          <a:bodyPr/>
          <a:lstStyle>
            <a:lvl1pPr>
              <a:defRPr sz="2100"/>
            </a:lvl1pPr>
            <a:lvl2pPr>
              <a:defRPr sz="1600"/>
            </a:lvl2pPr>
            <a:lvl3pPr>
              <a:defRPr sz="16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889252" y="18803061"/>
            <a:ext cx="31089864" cy="5810957"/>
          </a:xfrm>
        </p:spPr>
        <p:txBody>
          <a:bodyPr anchor="t"/>
          <a:lstStyle>
            <a:lvl1pPr algn="l">
              <a:defRPr sz="3300" b="1" cap="all"/>
            </a:lvl1pPr>
          </a:lstStyle>
          <a:p>
            <a:r>
              <a:rPr lang="en-US" smtClean="0"/>
              <a:t>Click to edit Master title style</a:t>
            </a:r>
            <a:endParaRPr lang="en-US"/>
          </a:p>
        </p:txBody>
      </p:sp>
      <p:sp>
        <p:nvSpPr>
          <p:cNvPr id="3" name="Text Placeholder 2"/>
          <p:cNvSpPr>
            <a:spLocks noGrp="1"/>
          </p:cNvSpPr>
          <p:nvPr>
            <p:ph type="body" idx="1"/>
          </p:nvPr>
        </p:nvSpPr>
        <p:spPr>
          <a:xfrm>
            <a:off x="2889252" y="12402257"/>
            <a:ext cx="31089864" cy="6400802"/>
          </a:xfrm>
        </p:spPr>
        <p:txBody>
          <a:bodyPr anchor="b"/>
          <a:lstStyle>
            <a:lvl1pPr marL="0" indent="0">
              <a:buNone/>
              <a:defRPr sz="1600"/>
            </a:lvl1pPr>
            <a:lvl2pPr marL="380794" indent="0">
              <a:buNone/>
              <a:defRPr sz="1600"/>
            </a:lvl2pPr>
            <a:lvl3pPr marL="761592" indent="0">
              <a:buNone/>
              <a:defRPr sz="1200"/>
            </a:lvl3pPr>
            <a:lvl4pPr marL="1142386" indent="0">
              <a:buNone/>
              <a:defRPr sz="1200"/>
            </a:lvl4pPr>
            <a:lvl5pPr marL="1523180" indent="0">
              <a:buNone/>
              <a:defRPr sz="1200"/>
            </a:lvl5pPr>
            <a:lvl6pPr marL="1903978" indent="0">
              <a:buNone/>
              <a:defRPr sz="1200"/>
            </a:lvl6pPr>
            <a:lvl7pPr marL="2284767" indent="0">
              <a:buNone/>
              <a:defRPr sz="1200"/>
            </a:lvl7pPr>
            <a:lvl8pPr marL="2665561" indent="0">
              <a:buNone/>
              <a:defRPr sz="1200"/>
            </a:lvl8pPr>
            <a:lvl9pPr marL="3046355" indent="0">
              <a:buNone/>
              <a:defRPr sz="12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278" y="1165577"/>
            <a:ext cx="12033252" cy="4957235"/>
          </a:xfrm>
        </p:spPr>
        <p:txBody>
          <a:bodyPr anchor="b"/>
          <a:lstStyle>
            <a:lvl1pPr algn="l">
              <a:defRPr sz="1600" b="1"/>
            </a:lvl1pPr>
          </a:lstStyle>
          <a:p>
            <a:r>
              <a:rPr lang="en-US" smtClean="0"/>
              <a:t>Click to edit Master title style</a:t>
            </a:r>
            <a:endParaRPr lang="en-US"/>
          </a:p>
        </p:txBody>
      </p:sp>
      <p:sp>
        <p:nvSpPr>
          <p:cNvPr id="3" name="Content Placeholder 2"/>
          <p:cNvSpPr>
            <a:spLocks noGrp="1"/>
          </p:cNvSpPr>
          <p:nvPr>
            <p:ph idx="1"/>
          </p:nvPr>
        </p:nvSpPr>
        <p:spPr>
          <a:xfrm>
            <a:off x="14300728" y="1165577"/>
            <a:ext cx="20447000" cy="24972433"/>
          </a:xfrm>
        </p:spPr>
        <p:txBody>
          <a:bodyPr/>
          <a:lstStyle>
            <a:lvl1pPr>
              <a:defRPr sz="2900"/>
            </a:lvl1pPr>
            <a:lvl2pPr>
              <a:defRPr sz="2500"/>
            </a:lvl2pPr>
            <a:lvl3pPr>
              <a:defRPr sz="21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828278" y="6122818"/>
            <a:ext cx="12033252" cy="20015202"/>
          </a:xfrm>
        </p:spPr>
        <p:txBody>
          <a:bodyPr/>
          <a:lstStyle>
            <a:lvl1pPr marL="0" indent="0">
              <a:buNone/>
              <a:defRPr sz="1200"/>
            </a:lvl1pPr>
            <a:lvl2pPr marL="380794" indent="0">
              <a:buNone/>
              <a:defRPr sz="800"/>
            </a:lvl2pPr>
            <a:lvl3pPr marL="761592" indent="0">
              <a:buNone/>
              <a:defRPr sz="800"/>
            </a:lvl3pPr>
            <a:lvl4pPr marL="1142386" indent="0">
              <a:buNone/>
              <a:defRPr sz="800"/>
            </a:lvl4pPr>
            <a:lvl5pPr marL="1523180" indent="0">
              <a:buNone/>
              <a:defRPr sz="800"/>
            </a:lvl5pPr>
            <a:lvl6pPr marL="1903978" indent="0">
              <a:buNone/>
              <a:defRPr sz="800"/>
            </a:lvl6pPr>
            <a:lvl7pPr marL="2284767" indent="0">
              <a:buNone/>
              <a:defRPr sz="800"/>
            </a:lvl7pPr>
            <a:lvl8pPr marL="2665561" indent="0">
              <a:buNone/>
              <a:defRPr sz="800"/>
            </a:lvl8pPr>
            <a:lvl9pPr marL="3046355" indent="0">
              <a:buNone/>
              <a:defRPr sz="800"/>
            </a:lvl9pPr>
          </a:lstStyle>
          <a:p>
            <a:pPr lvl="0"/>
            <a:r>
              <a:rPr lang="en-US" smtClean="0"/>
              <a:t>Click to edit Master text styles</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168888" y="20482279"/>
            <a:ext cx="21945864" cy="2418645"/>
          </a:xfrm>
        </p:spPr>
        <p:txBody>
          <a:bodyPr anchor="b"/>
          <a:lstStyle>
            <a:lvl1pPr algn="l">
              <a:defRPr sz="1600" b="1"/>
            </a:lvl1pPr>
          </a:lstStyle>
          <a:p>
            <a:r>
              <a:rPr lang="en-US" smtClean="0"/>
              <a:t>Click to edit Master title style</a:t>
            </a:r>
            <a:endParaRPr lang="en-US"/>
          </a:p>
        </p:txBody>
      </p:sp>
      <p:sp>
        <p:nvSpPr>
          <p:cNvPr id="3" name="Picture Placeholder 2"/>
          <p:cNvSpPr>
            <a:spLocks noGrp="1"/>
          </p:cNvSpPr>
          <p:nvPr>
            <p:ph type="pic" idx="1"/>
          </p:nvPr>
        </p:nvSpPr>
        <p:spPr>
          <a:xfrm>
            <a:off x="7168888" y="2614799"/>
            <a:ext cx="21945864" cy="17555631"/>
          </a:xfrm>
        </p:spPr>
        <p:txBody>
          <a:bodyPr/>
          <a:lstStyle>
            <a:lvl1pPr marL="0" indent="0">
              <a:buNone/>
              <a:defRPr sz="2900"/>
            </a:lvl1pPr>
            <a:lvl2pPr marL="380794" indent="0">
              <a:buNone/>
              <a:defRPr sz="2500"/>
            </a:lvl2pPr>
            <a:lvl3pPr marL="761592" indent="0">
              <a:buNone/>
              <a:defRPr sz="2100"/>
            </a:lvl3pPr>
            <a:lvl4pPr marL="1142386" indent="0">
              <a:buNone/>
              <a:defRPr sz="1600"/>
            </a:lvl4pPr>
            <a:lvl5pPr marL="1523180" indent="0">
              <a:buNone/>
              <a:defRPr sz="1600"/>
            </a:lvl5pPr>
            <a:lvl6pPr marL="1903978" indent="0">
              <a:buNone/>
              <a:defRPr sz="1600"/>
            </a:lvl6pPr>
            <a:lvl7pPr marL="2284767" indent="0">
              <a:buNone/>
              <a:defRPr sz="1600"/>
            </a:lvl7pPr>
            <a:lvl8pPr marL="2665561" indent="0">
              <a:buNone/>
              <a:defRPr sz="1600"/>
            </a:lvl8pPr>
            <a:lvl9pPr marL="3046355" indent="0">
              <a:buNone/>
              <a:defRPr sz="1600"/>
            </a:lvl9pPr>
          </a:lstStyle>
          <a:p>
            <a:pPr lvl="0"/>
            <a:endParaRPr lang="en-US" noProof="0" smtClean="0"/>
          </a:p>
        </p:txBody>
      </p:sp>
      <p:sp>
        <p:nvSpPr>
          <p:cNvPr id="4" name="Text Placeholder 3"/>
          <p:cNvSpPr>
            <a:spLocks noGrp="1"/>
          </p:cNvSpPr>
          <p:nvPr>
            <p:ph type="body" sz="half" idx="2"/>
          </p:nvPr>
        </p:nvSpPr>
        <p:spPr>
          <a:xfrm>
            <a:off x="7168888" y="22900924"/>
            <a:ext cx="21945864" cy="3433233"/>
          </a:xfrm>
        </p:spPr>
        <p:txBody>
          <a:bodyPr/>
          <a:lstStyle>
            <a:lvl1pPr marL="0" indent="0">
              <a:buNone/>
              <a:defRPr sz="1200"/>
            </a:lvl1pPr>
            <a:lvl2pPr marL="380794" indent="0">
              <a:buNone/>
              <a:defRPr sz="800"/>
            </a:lvl2pPr>
            <a:lvl3pPr marL="761592" indent="0">
              <a:buNone/>
              <a:defRPr sz="800"/>
            </a:lvl3pPr>
            <a:lvl4pPr marL="1142386" indent="0">
              <a:buNone/>
              <a:defRPr sz="800"/>
            </a:lvl4pPr>
            <a:lvl5pPr marL="1523180" indent="0">
              <a:buNone/>
              <a:defRPr sz="800"/>
            </a:lvl5pPr>
            <a:lvl6pPr marL="1903978" indent="0">
              <a:buNone/>
              <a:defRPr sz="800"/>
            </a:lvl6pPr>
            <a:lvl7pPr marL="2284767" indent="0">
              <a:buNone/>
              <a:defRPr sz="800"/>
            </a:lvl7pPr>
            <a:lvl8pPr marL="2665561" indent="0">
              <a:buNone/>
              <a:defRPr sz="800"/>
            </a:lvl8pPr>
            <a:lvl9pPr marL="3046355" indent="0">
              <a:buNone/>
              <a:defRPr sz="800"/>
            </a:lvl9pPr>
          </a:lstStyle>
          <a:p>
            <a:pPr lvl="0"/>
            <a:r>
              <a:rPr lang="en-US" smtClean="0"/>
              <a:t>Click to edit Master text styles</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6947818" y="1131712"/>
            <a:ext cx="8789460" cy="2749267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78122" y="1131712"/>
            <a:ext cx="26242700" cy="2749267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28610560"/>
            <a:ext cx="36576000" cy="65024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376202" tIns="188101" rIns="376202" bIns="188101" anchor="ctr" compatLnSpc="1"/>
          <a:lstStyle/>
          <a:p>
            <a:endParaRPr kumimoji="0" lang="en-US"/>
          </a:p>
        </p:txBody>
      </p:sp>
      <p:sp>
        <p:nvSpPr>
          <p:cNvPr id="19" name="Rectangle 18"/>
          <p:cNvSpPr>
            <a:spLocks noChangeArrowheads="1"/>
          </p:cNvSpPr>
          <p:nvPr/>
        </p:nvSpPr>
        <p:spPr bwMode="white">
          <a:xfrm>
            <a:off x="35966400" y="13005"/>
            <a:ext cx="609600" cy="29260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376202" tIns="188101" rIns="376202" bIns="188101" anchor="ctr" compatLnSpc="1"/>
          <a:lstStyle/>
          <a:p>
            <a:endParaRPr kumimoji="0" lang="en-US"/>
          </a:p>
        </p:txBody>
      </p:sp>
      <p:sp>
        <p:nvSpPr>
          <p:cNvPr id="18" name="Rectangle 17"/>
          <p:cNvSpPr>
            <a:spLocks noChangeArrowheads="1"/>
          </p:cNvSpPr>
          <p:nvPr/>
        </p:nvSpPr>
        <p:spPr bwMode="white">
          <a:xfrm>
            <a:off x="0" y="0"/>
            <a:ext cx="609600" cy="29260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376202" tIns="188101" rIns="376202" bIns="188101" anchor="ctr" compatLnSpc="1"/>
          <a:lstStyle/>
          <a:p>
            <a:endParaRPr kumimoji="0" lang="en-US"/>
          </a:p>
        </p:txBody>
      </p:sp>
      <p:sp>
        <p:nvSpPr>
          <p:cNvPr id="16" name="Rectangle 15"/>
          <p:cNvSpPr>
            <a:spLocks noChangeArrowheads="1"/>
          </p:cNvSpPr>
          <p:nvPr/>
        </p:nvSpPr>
        <p:spPr bwMode="white">
          <a:xfrm>
            <a:off x="0" y="0"/>
            <a:ext cx="36576000" cy="1072896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376202" tIns="188101" rIns="376202" bIns="188101" anchor="ctr" compatLnSpc="1"/>
          <a:lstStyle/>
          <a:p>
            <a:endParaRPr kumimoji="0" lang="en-US"/>
          </a:p>
        </p:txBody>
      </p:sp>
      <p:sp>
        <p:nvSpPr>
          <p:cNvPr id="12" name="Rectangle 11"/>
          <p:cNvSpPr>
            <a:spLocks noChangeArrowheads="1"/>
          </p:cNvSpPr>
          <p:nvPr/>
        </p:nvSpPr>
        <p:spPr bwMode="auto">
          <a:xfrm>
            <a:off x="585216" y="27271068"/>
            <a:ext cx="35332416" cy="132080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376202" tIns="188101" rIns="376202" bIns="188101" anchor="ctr" compatLnSpc="1"/>
          <a:lstStyle/>
          <a:p>
            <a:endParaRPr kumimoji="0" lang="en-US"/>
          </a:p>
        </p:txBody>
      </p:sp>
      <p:sp>
        <p:nvSpPr>
          <p:cNvPr id="9" name="Sous-titre 8"/>
          <p:cNvSpPr>
            <a:spLocks noGrp="1"/>
          </p:cNvSpPr>
          <p:nvPr>
            <p:ph type="subTitle" idx="1"/>
          </p:nvPr>
        </p:nvSpPr>
        <p:spPr>
          <a:xfrm>
            <a:off x="5486400" y="12029440"/>
            <a:ext cx="25603200" cy="7477760"/>
          </a:xfrm>
        </p:spPr>
        <p:txBody>
          <a:bodyPr/>
          <a:lstStyle>
            <a:lvl1pPr marL="0" indent="0" algn="ctr">
              <a:buNone/>
              <a:defRPr sz="6600" b="1" cap="all" spc="1029" baseline="0">
                <a:solidFill>
                  <a:schemeClr val="tx2"/>
                </a:solidFill>
              </a:defRPr>
            </a:lvl1pPr>
            <a:lvl2pPr marL="1881012" indent="0" algn="ctr">
              <a:buNone/>
            </a:lvl2pPr>
            <a:lvl3pPr marL="3762024" indent="0" algn="ctr">
              <a:buNone/>
            </a:lvl3pPr>
            <a:lvl4pPr marL="5643037" indent="0" algn="ctr">
              <a:buNone/>
            </a:lvl4pPr>
            <a:lvl5pPr marL="7524049" indent="0" algn="ctr">
              <a:buNone/>
            </a:lvl5pPr>
            <a:lvl6pPr marL="9405061" indent="0" algn="ctr">
              <a:buNone/>
            </a:lvl6pPr>
            <a:lvl7pPr marL="11286073" indent="0" algn="ctr">
              <a:buNone/>
            </a:lvl7pPr>
            <a:lvl8pPr marL="13167086" indent="0" algn="ctr">
              <a:buNone/>
            </a:lvl8pPr>
            <a:lvl9pPr marL="15048098" indent="0" algn="ctr">
              <a:buNone/>
            </a:lvl9pPr>
          </a:lstStyle>
          <a:p>
            <a:r>
              <a:rPr kumimoji="0" lang="fr-FR" smtClean="0"/>
              <a:t>Cliquez pour modifier le style des sous-titres du masque</a:t>
            </a:r>
            <a:endParaRPr kumimoji="0" lang="en-US"/>
          </a:p>
        </p:txBody>
      </p:sp>
      <p:sp>
        <p:nvSpPr>
          <p:cNvPr id="28" name="Espace réservé de la date 27"/>
          <p:cNvSpPr>
            <a:spLocks noGrp="1"/>
          </p:cNvSpPr>
          <p:nvPr>
            <p:ph type="dt" sz="half" idx="10"/>
          </p:nvPr>
        </p:nvSpPr>
        <p:spPr/>
        <p:txBody>
          <a:bodyPr/>
          <a:lstStyle/>
          <a:p>
            <a:fld id="{564CF2E0-CCC4-4E1E-9902-C3C36AB3FDA4}" type="datetimeFigureOut">
              <a:rPr lang="en-US" smtClean="0"/>
              <a:pPr/>
              <a:t>3/4/2015</a:t>
            </a:fld>
            <a:endParaRPr lang="en-US"/>
          </a:p>
        </p:txBody>
      </p:sp>
      <p:sp>
        <p:nvSpPr>
          <p:cNvPr id="17" name="Espace réservé du pied de page 16"/>
          <p:cNvSpPr>
            <a:spLocks noGrp="1"/>
          </p:cNvSpPr>
          <p:nvPr>
            <p:ph type="ftr" sz="quarter" idx="11"/>
          </p:nvPr>
        </p:nvSpPr>
        <p:spPr/>
        <p:txBody>
          <a:bodyPr/>
          <a:lstStyle/>
          <a:p>
            <a:endParaRPr kumimoji="0" lang="en-US"/>
          </a:p>
        </p:txBody>
      </p:sp>
      <p:sp>
        <p:nvSpPr>
          <p:cNvPr id="7" name="Connecteur droit 6"/>
          <p:cNvSpPr>
            <a:spLocks noChangeShapeType="1"/>
          </p:cNvSpPr>
          <p:nvPr/>
        </p:nvSpPr>
        <p:spPr bwMode="auto">
          <a:xfrm>
            <a:off x="621792" y="10325811"/>
            <a:ext cx="35332416"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376202" tIns="188101" rIns="376202" bIns="188101" anchor="ctr" compatLnSpc="1"/>
          <a:lstStyle/>
          <a:p>
            <a:endParaRPr kumimoji="0" lang="en-US"/>
          </a:p>
        </p:txBody>
      </p:sp>
      <p:sp>
        <p:nvSpPr>
          <p:cNvPr id="10" name="Rectangle 9"/>
          <p:cNvSpPr>
            <a:spLocks noChangeArrowheads="1"/>
          </p:cNvSpPr>
          <p:nvPr/>
        </p:nvSpPr>
        <p:spPr bwMode="auto">
          <a:xfrm>
            <a:off x="609600" y="650240"/>
            <a:ext cx="35332416" cy="2793431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376202" tIns="188101" rIns="376202" bIns="188101" anchor="ctr" compatLnSpc="1"/>
          <a:lstStyle/>
          <a:p>
            <a:endParaRPr kumimoji="0" lang="en-US" dirty="0"/>
          </a:p>
        </p:txBody>
      </p:sp>
      <p:sp>
        <p:nvSpPr>
          <p:cNvPr id="13" name="Ellipse 12"/>
          <p:cNvSpPr/>
          <p:nvPr/>
        </p:nvSpPr>
        <p:spPr>
          <a:xfrm>
            <a:off x="17068800" y="9025331"/>
            <a:ext cx="2438400" cy="260096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376202" tIns="188101" rIns="376202" bIns="188101" anchor="ctr"/>
          <a:lstStyle/>
          <a:p>
            <a:pPr algn="ctr" eaLnBrk="1" latinLnBrk="0" hangingPunct="1"/>
            <a:endParaRPr kumimoji="0" lang="en-US"/>
          </a:p>
        </p:txBody>
      </p:sp>
      <p:sp>
        <p:nvSpPr>
          <p:cNvPr id="14" name="Ellipse 13"/>
          <p:cNvSpPr/>
          <p:nvPr/>
        </p:nvSpPr>
        <p:spPr>
          <a:xfrm>
            <a:off x="17446752" y="9428480"/>
            <a:ext cx="1682496" cy="1794662"/>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lIns="376202" tIns="188101" rIns="376202" bIns="188101" anchor="ctr"/>
          <a:lstStyle/>
          <a:p>
            <a:pPr algn="ctr" eaLnBrk="1" latinLnBrk="0" hangingPunct="1"/>
            <a:endParaRPr kumimoji="0" lang="en-US"/>
          </a:p>
        </p:txBody>
      </p:sp>
      <p:sp>
        <p:nvSpPr>
          <p:cNvPr id="29" name="Espace réservé du numéro de diapositive 28"/>
          <p:cNvSpPr>
            <a:spLocks noGrp="1"/>
          </p:cNvSpPr>
          <p:nvPr>
            <p:ph type="sldNum" sz="quarter" idx="12"/>
          </p:nvPr>
        </p:nvSpPr>
        <p:spPr>
          <a:xfrm>
            <a:off x="17373600" y="9384322"/>
            <a:ext cx="1828800" cy="1882987"/>
          </a:xfrm>
        </p:spPr>
        <p:txBody>
          <a:bodyPr/>
          <a:lstStyle>
            <a:lvl1pPr>
              <a:defRPr>
                <a:solidFill>
                  <a:schemeClr val="accent3">
                    <a:shade val="75000"/>
                  </a:schemeClr>
                </a:solidFill>
              </a:defRPr>
            </a:lvl1pPr>
          </a:lstStyle>
          <a:p>
            <a:fld id="{6F42FDE4-A7DD-41A7-A0A6-9B649FB43336}" type="slidenum">
              <a:rPr kumimoji="0" lang="en-US" smtClean="0"/>
              <a:pPr/>
              <a:t>‹#›</a:t>
            </a:fld>
            <a:endParaRPr kumimoji="0" lang="en-US" sz="5800" dirty="0">
              <a:solidFill>
                <a:srgbClr val="FFFFFF"/>
              </a:solidFill>
            </a:endParaRPr>
          </a:p>
        </p:txBody>
      </p:sp>
      <p:sp>
        <p:nvSpPr>
          <p:cNvPr id="8" name="Titre 7"/>
          <p:cNvSpPr>
            <a:spLocks noGrp="1"/>
          </p:cNvSpPr>
          <p:nvPr>
            <p:ph type="ctrTitle"/>
          </p:nvPr>
        </p:nvSpPr>
        <p:spPr>
          <a:xfrm>
            <a:off x="2743200" y="1625600"/>
            <a:ext cx="31089600" cy="7477760"/>
          </a:xfrm>
        </p:spPr>
        <p:txBody>
          <a:bodyPr anchor="b"/>
          <a:lstStyle>
            <a:lvl1pPr>
              <a:defRPr sz="17300">
                <a:solidFill>
                  <a:schemeClr val="accent1"/>
                </a:solidFill>
              </a:defRPr>
            </a:lvl1pPr>
          </a:lstStyle>
          <a:p>
            <a:r>
              <a:rPr kumimoji="0" lang="fr-FR" smtClean="0"/>
              <a:t>Cliquez pour modifier le style du titre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re et contenu">
    <p:bg>
      <p:bgRef idx="1001">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solidFill>
                  <a:schemeClr val="accent3">
                    <a:shade val="75000"/>
                  </a:schemeClr>
                </a:solidFill>
              </a:defRPr>
            </a:lvl1pPr>
          </a:lstStyle>
          <a:p>
            <a:r>
              <a:rPr kumimoji="0" lang="fr-FR" smtClean="0"/>
              <a:t>Cliquez pour modifier le style du titre</a:t>
            </a:r>
            <a:endParaRPr kumimoji="0" lang="en-US"/>
          </a:p>
        </p:txBody>
      </p:sp>
      <p:sp>
        <p:nvSpPr>
          <p:cNvPr id="4" name="Espace réservé de la date 3"/>
          <p:cNvSpPr>
            <a:spLocks noGrp="1"/>
          </p:cNvSpPr>
          <p:nvPr>
            <p:ph type="dt" sz="half" idx="10"/>
          </p:nvPr>
        </p:nvSpPr>
        <p:spPr/>
        <p:txBody>
          <a:bodyPr/>
          <a:lstStyle/>
          <a:p>
            <a:fld id="{564CF2E0-CCC4-4E1E-9902-C3C36AB3FDA4}" type="datetimeFigureOut">
              <a:rPr lang="en-US" smtClean="0"/>
              <a:pPr/>
              <a:t>3/4/2015</a:t>
            </a:fld>
            <a:endParaRPr lang="en-US"/>
          </a:p>
        </p:txBody>
      </p:sp>
      <p:sp>
        <p:nvSpPr>
          <p:cNvPr id="5" name="Espace réservé du pied de page 4"/>
          <p:cNvSpPr>
            <a:spLocks noGrp="1"/>
          </p:cNvSpPr>
          <p:nvPr>
            <p:ph type="ftr" sz="quarter" idx="11"/>
          </p:nvPr>
        </p:nvSpPr>
        <p:spPr/>
        <p:txBody>
          <a:bodyPr/>
          <a:lstStyle/>
          <a:p>
            <a:endParaRPr kumimoji="0" lang="en-US"/>
          </a:p>
        </p:txBody>
      </p:sp>
      <p:sp>
        <p:nvSpPr>
          <p:cNvPr id="6" name="Espace réservé du numéro de diapositive 5"/>
          <p:cNvSpPr>
            <a:spLocks noGrp="1"/>
          </p:cNvSpPr>
          <p:nvPr>
            <p:ph type="sldNum" sz="quarter" idx="12"/>
          </p:nvPr>
        </p:nvSpPr>
        <p:spPr>
          <a:xfrm>
            <a:off x="17446752" y="4379189"/>
            <a:ext cx="1828800" cy="1882987"/>
          </a:xfrm>
        </p:spPr>
        <p:txBody>
          <a:bodyPr/>
          <a:lstStyle/>
          <a:p>
            <a:fld id="{6F42FDE4-A7DD-41A7-A0A6-9B649FB43336}" type="slidenum">
              <a:rPr kumimoji="0" lang="en-US" smtClean="0"/>
              <a:pPr/>
              <a:t>‹#›</a:t>
            </a:fld>
            <a:endParaRPr kumimoji="0" lang="en-US"/>
          </a:p>
        </p:txBody>
      </p:sp>
      <p:sp>
        <p:nvSpPr>
          <p:cNvPr id="8" name="Espace réservé du contenu 7"/>
          <p:cNvSpPr>
            <a:spLocks noGrp="1"/>
          </p:cNvSpPr>
          <p:nvPr>
            <p:ph sz="quarter" idx="1"/>
          </p:nvPr>
        </p:nvSpPr>
        <p:spPr>
          <a:xfrm>
            <a:off x="1207008" y="6515405"/>
            <a:ext cx="34015680" cy="195072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609600" cy="29260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376202" tIns="188101" rIns="376202" bIns="188101" anchor="ctr" compatLnSpc="1"/>
          <a:lstStyle/>
          <a:p>
            <a:endParaRPr kumimoji="0" lang="en-US"/>
          </a:p>
        </p:txBody>
      </p:sp>
      <p:sp>
        <p:nvSpPr>
          <p:cNvPr id="15" name="Rectangle 14"/>
          <p:cNvSpPr>
            <a:spLocks noChangeArrowheads="1"/>
          </p:cNvSpPr>
          <p:nvPr/>
        </p:nvSpPr>
        <p:spPr bwMode="white">
          <a:xfrm>
            <a:off x="0" y="28610560"/>
            <a:ext cx="36576000" cy="65024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376202" tIns="188101" rIns="376202" bIns="188101" anchor="ctr" compatLnSpc="1"/>
          <a:lstStyle/>
          <a:p>
            <a:endParaRPr kumimoji="0" lang="en-US"/>
          </a:p>
        </p:txBody>
      </p:sp>
      <p:sp>
        <p:nvSpPr>
          <p:cNvPr id="16" name="Rectangle 15"/>
          <p:cNvSpPr>
            <a:spLocks noChangeArrowheads="1"/>
          </p:cNvSpPr>
          <p:nvPr/>
        </p:nvSpPr>
        <p:spPr bwMode="white">
          <a:xfrm>
            <a:off x="0" y="0"/>
            <a:ext cx="36576000" cy="65024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376202" tIns="188101" rIns="376202" bIns="188101" anchor="ctr" compatLnSpc="1"/>
          <a:lstStyle/>
          <a:p>
            <a:endParaRPr kumimoji="0" lang="en-US"/>
          </a:p>
        </p:txBody>
      </p:sp>
      <p:sp>
        <p:nvSpPr>
          <p:cNvPr id="18" name="Rectangle 17"/>
          <p:cNvSpPr>
            <a:spLocks noChangeArrowheads="1"/>
          </p:cNvSpPr>
          <p:nvPr/>
        </p:nvSpPr>
        <p:spPr bwMode="white">
          <a:xfrm>
            <a:off x="35966400" y="81280"/>
            <a:ext cx="609600" cy="29260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376202" tIns="188101" rIns="376202" bIns="188101" anchor="ctr" compatLnSpc="1"/>
          <a:lstStyle/>
          <a:p>
            <a:endParaRPr kumimoji="0" lang="en-US"/>
          </a:p>
        </p:txBody>
      </p:sp>
      <p:sp>
        <p:nvSpPr>
          <p:cNvPr id="19" name="Rectangle 18"/>
          <p:cNvSpPr>
            <a:spLocks noChangeArrowheads="1"/>
          </p:cNvSpPr>
          <p:nvPr/>
        </p:nvSpPr>
        <p:spPr bwMode="white">
          <a:xfrm>
            <a:off x="609600" y="9753600"/>
            <a:ext cx="35332416" cy="130048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376202" tIns="188101" rIns="376202" bIns="188101" anchor="ctr" compatLnSpc="1"/>
          <a:lstStyle/>
          <a:p>
            <a:endParaRPr kumimoji="0" lang="en-US"/>
          </a:p>
        </p:txBody>
      </p:sp>
      <p:sp>
        <p:nvSpPr>
          <p:cNvPr id="12" name="Rectangle 11"/>
          <p:cNvSpPr>
            <a:spLocks noChangeArrowheads="1"/>
          </p:cNvSpPr>
          <p:nvPr/>
        </p:nvSpPr>
        <p:spPr bwMode="auto">
          <a:xfrm>
            <a:off x="621792" y="607368"/>
            <a:ext cx="35332416" cy="9129370"/>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376202" tIns="188101" rIns="376202" bIns="188101" anchor="ctr" compatLnSpc="1"/>
          <a:lstStyle/>
          <a:p>
            <a:endParaRPr kumimoji="0" lang="en-US"/>
          </a:p>
        </p:txBody>
      </p:sp>
      <p:sp>
        <p:nvSpPr>
          <p:cNvPr id="3" name="Espace réservé du texte 2"/>
          <p:cNvSpPr>
            <a:spLocks noGrp="1"/>
          </p:cNvSpPr>
          <p:nvPr>
            <p:ph type="body" idx="1"/>
          </p:nvPr>
        </p:nvSpPr>
        <p:spPr>
          <a:xfrm>
            <a:off x="5473704" y="11704322"/>
            <a:ext cx="25920696" cy="7139093"/>
          </a:xfrm>
        </p:spPr>
        <p:txBody>
          <a:bodyPr anchor="t"/>
          <a:lstStyle>
            <a:lvl1pPr marL="0" indent="0" algn="ctr">
              <a:buNone/>
              <a:defRPr sz="6600" b="1" cap="all" spc="1029" baseline="0">
                <a:solidFill>
                  <a:schemeClr val="tx2"/>
                </a:solidFill>
              </a:defRPr>
            </a:lvl1pPr>
            <a:lvl2pPr>
              <a:buNone/>
              <a:defRPr sz="7400">
                <a:solidFill>
                  <a:schemeClr val="tx1">
                    <a:tint val="75000"/>
                  </a:schemeClr>
                </a:solidFill>
              </a:defRPr>
            </a:lvl2pPr>
            <a:lvl3pPr>
              <a:buNone/>
              <a:defRPr sz="6600">
                <a:solidFill>
                  <a:schemeClr val="tx1">
                    <a:tint val="75000"/>
                  </a:schemeClr>
                </a:solidFill>
              </a:defRPr>
            </a:lvl3pPr>
            <a:lvl4pPr>
              <a:buNone/>
              <a:defRPr sz="5800">
                <a:solidFill>
                  <a:schemeClr val="tx1">
                    <a:tint val="75000"/>
                  </a:schemeClr>
                </a:solidFill>
              </a:defRPr>
            </a:lvl4pPr>
            <a:lvl5pPr>
              <a:buNone/>
              <a:defRPr sz="5800">
                <a:solidFill>
                  <a:schemeClr val="tx1">
                    <a:tint val="75000"/>
                  </a:schemeClr>
                </a:solidFill>
              </a:defRPr>
            </a:lvl5pPr>
          </a:lstStyle>
          <a:p>
            <a:pPr lvl="0" eaLnBrk="1" latinLnBrk="0" hangingPunct="1"/>
            <a:r>
              <a:rPr kumimoji="0" lang="fr-FR" smtClean="0"/>
              <a:t>Cliquez pour modifier les styles du texte du masque</a:t>
            </a:r>
          </a:p>
        </p:txBody>
      </p:sp>
      <p:sp>
        <p:nvSpPr>
          <p:cNvPr id="13" name="Rectangle 12"/>
          <p:cNvSpPr>
            <a:spLocks noChangeArrowheads="1"/>
          </p:cNvSpPr>
          <p:nvPr/>
        </p:nvSpPr>
        <p:spPr bwMode="auto">
          <a:xfrm>
            <a:off x="585216" y="27271068"/>
            <a:ext cx="35332416" cy="132080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376202" tIns="188101" rIns="376202" bIns="188101" anchor="ctr" compatLnSpc="1"/>
          <a:lstStyle/>
          <a:p>
            <a:endParaRPr kumimoji="0" lang="en-US"/>
          </a:p>
        </p:txBody>
      </p:sp>
      <p:sp>
        <p:nvSpPr>
          <p:cNvPr id="14" name="Rectangle 13"/>
          <p:cNvSpPr>
            <a:spLocks noChangeArrowheads="1"/>
          </p:cNvSpPr>
          <p:nvPr/>
        </p:nvSpPr>
        <p:spPr bwMode="auto">
          <a:xfrm>
            <a:off x="609600" y="650240"/>
            <a:ext cx="35332416" cy="2793431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376202" tIns="188101" rIns="376202" bIns="188101" anchor="ctr" compatLnSpc="1"/>
          <a:lstStyle/>
          <a:p>
            <a:endParaRPr kumimoji="0" lang="en-US" dirty="0"/>
          </a:p>
        </p:txBody>
      </p:sp>
      <p:sp>
        <p:nvSpPr>
          <p:cNvPr id="5" name="Espace réservé du pied de page 4"/>
          <p:cNvSpPr>
            <a:spLocks noGrp="1"/>
          </p:cNvSpPr>
          <p:nvPr>
            <p:ph type="ftr" sz="quarter" idx="11"/>
          </p:nvPr>
        </p:nvSpPr>
        <p:spPr/>
        <p:txBody>
          <a:bodyPr/>
          <a:lstStyle/>
          <a:p>
            <a:endParaRPr kumimoji="0" lang="en-US" dirty="0"/>
          </a:p>
        </p:txBody>
      </p:sp>
      <p:sp>
        <p:nvSpPr>
          <p:cNvPr id="4" name="Espace réservé de la date 3"/>
          <p:cNvSpPr>
            <a:spLocks noGrp="1"/>
          </p:cNvSpPr>
          <p:nvPr>
            <p:ph type="dt" sz="half" idx="10"/>
          </p:nvPr>
        </p:nvSpPr>
        <p:spPr/>
        <p:txBody>
          <a:bodyPr/>
          <a:lstStyle/>
          <a:p>
            <a:fld id="{564CF2E0-CCC4-4E1E-9902-C3C36AB3FDA4}" type="datetimeFigureOut">
              <a:rPr lang="en-US" smtClean="0"/>
              <a:pPr/>
              <a:t>3/4/2015</a:t>
            </a:fld>
            <a:endParaRPr lang="en-US"/>
          </a:p>
        </p:txBody>
      </p:sp>
      <p:sp>
        <p:nvSpPr>
          <p:cNvPr id="8" name="Connecteur droit 7"/>
          <p:cNvSpPr>
            <a:spLocks noChangeShapeType="1"/>
          </p:cNvSpPr>
          <p:nvPr/>
        </p:nvSpPr>
        <p:spPr bwMode="auto">
          <a:xfrm>
            <a:off x="609600" y="10403840"/>
            <a:ext cx="35332416"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376202" tIns="188101" rIns="376202" bIns="188101" anchor="ctr" compatLnSpc="1"/>
          <a:lstStyle/>
          <a:p>
            <a:endParaRPr kumimoji="0" lang="en-US"/>
          </a:p>
        </p:txBody>
      </p:sp>
      <p:sp>
        <p:nvSpPr>
          <p:cNvPr id="10" name="Ellipse 9"/>
          <p:cNvSpPr/>
          <p:nvPr/>
        </p:nvSpPr>
        <p:spPr>
          <a:xfrm>
            <a:off x="17068800" y="9025331"/>
            <a:ext cx="2438400" cy="260096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376202" tIns="188101" rIns="376202" bIns="188101" anchor="ctr"/>
          <a:lstStyle/>
          <a:p>
            <a:pPr algn="ctr" eaLnBrk="1" latinLnBrk="0" hangingPunct="1"/>
            <a:endParaRPr kumimoji="0" lang="en-US"/>
          </a:p>
        </p:txBody>
      </p:sp>
      <p:sp>
        <p:nvSpPr>
          <p:cNvPr id="11" name="Ellipse 10"/>
          <p:cNvSpPr/>
          <p:nvPr/>
        </p:nvSpPr>
        <p:spPr>
          <a:xfrm>
            <a:off x="17446752" y="9428480"/>
            <a:ext cx="1682496" cy="1794662"/>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lIns="376202" tIns="188101" rIns="376202" bIns="188101" anchor="ctr"/>
          <a:lstStyle/>
          <a:p>
            <a:pPr algn="ctr" eaLnBrk="1" latinLnBrk="0" hangingPunct="1"/>
            <a:endParaRPr kumimoji="0" lang="en-US"/>
          </a:p>
        </p:txBody>
      </p:sp>
      <p:sp>
        <p:nvSpPr>
          <p:cNvPr id="6" name="Espace réservé du numéro de diapositive 5"/>
          <p:cNvSpPr>
            <a:spLocks noGrp="1"/>
          </p:cNvSpPr>
          <p:nvPr>
            <p:ph type="sldNum" sz="quarter" idx="12"/>
          </p:nvPr>
        </p:nvSpPr>
        <p:spPr>
          <a:xfrm>
            <a:off x="17373600" y="9384322"/>
            <a:ext cx="1828800" cy="1882987"/>
          </a:xfrm>
        </p:spPr>
        <p:txBody>
          <a:bodyPr/>
          <a:lstStyle>
            <a:lvl1pPr>
              <a:defRPr>
                <a:solidFill>
                  <a:schemeClr val="accent3">
                    <a:shade val="75000"/>
                  </a:schemeClr>
                </a:solidFill>
              </a:defRPr>
            </a:lvl1pPr>
          </a:lstStyle>
          <a:p>
            <a:fld id="{6F42FDE4-A7DD-41A7-A0A6-9B649FB43336}" type="slidenum">
              <a:rPr kumimoji="0" lang="en-US" smtClean="0"/>
              <a:pPr/>
              <a:t>‹#›</a:t>
            </a:fld>
            <a:endParaRPr kumimoji="0" lang="en-US" dirty="0"/>
          </a:p>
        </p:txBody>
      </p:sp>
      <p:sp>
        <p:nvSpPr>
          <p:cNvPr id="2" name="Titre 1"/>
          <p:cNvSpPr>
            <a:spLocks noGrp="1"/>
          </p:cNvSpPr>
          <p:nvPr>
            <p:ph type="title"/>
          </p:nvPr>
        </p:nvSpPr>
        <p:spPr>
          <a:xfrm>
            <a:off x="2889252" y="2275840"/>
            <a:ext cx="31089600" cy="6502400"/>
          </a:xfrm>
        </p:spPr>
        <p:txBody>
          <a:bodyPr anchor="b"/>
          <a:lstStyle>
            <a:lvl1pPr algn="ctr">
              <a:buNone/>
              <a:defRPr sz="17300" b="0" cap="none" baseline="0">
                <a:solidFill>
                  <a:srgbClr val="FFFFFF"/>
                </a:solidFill>
              </a:defRPr>
            </a:lvl1pPr>
          </a:lstStyle>
          <a:p>
            <a:r>
              <a:rPr kumimoji="0" lang="fr-FR" smtClean="0"/>
              <a:t>Cliquez pour modifier le style du titre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eux contenus">
    <p:bg>
      <p:bgRef idx="1001">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1207008" y="975360"/>
            <a:ext cx="34137600" cy="3238195"/>
          </a:xfrm>
        </p:spPr>
        <p:txBody>
          <a:bodyPr/>
          <a:lstStyle/>
          <a:p>
            <a:r>
              <a:rPr kumimoji="0" lang="fr-FR" smtClean="0"/>
              <a:t>Cliquez pour modifier le style du titre</a:t>
            </a:r>
            <a:endParaRPr kumimoji="0" lang="en-US"/>
          </a:p>
        </p:txBody>
      </p:sp>
      <p:sp>
        <p:nvSpPr>
          <p:cNvPr id="5" name="Espace réservé de la date 4"/>
          <p:cNvSpPr>
            <a:spLocks noGrp="1"/>
          </p:cNvSpPr>
          <p:nvPr>
            <p:ph type="dt" sz="half" idx="10"/>
          </p:nvPr>
        </p:nvSpPr>
        <p:spPr>
          <a:xfrm>
            <a:off x="23164800" y="27349094"/>
            <a:ext cx="12179808" cy="1560576"/>
          </a:xfrm>
        </p:spPr>
        <p:txBody>
          <a:bodyPr/>
          <a:lstStyle/>
          <a:p>
            <a:fld id="{564CF2E0-CCC4-4E1E-9902-C3C36AB3FDA4}" type="datetimeFigureOut">
              <a:rPr lang="en-US" smtClean="0"/>
              <a:pPr/>
              <a:t>3/4/2015</a:t>
            </a:fld>
            <a:endParaRPr lang="en-US"/>
          </a:p>
        </p:txBody>
      </p:sp>
      <p:sp>
        <p:nvSpPr>
          <p:cNvPr id="6" name="Espace réservé du pied de page 5"/>
          <p:cNvSpPr>
            <a:spLocks noGrp="1"/>
          </p:cNvSpPr>
          <p:nvPr>
            <p:ph type="ftr" sz="quarter" idx="11"/>
          </p:nvPr>
        </p:nvSpPr>
        <p:spPr/>
        <p:txBody>
          <a:bodyPr/>
          <a:lstStyle/>
          <a:p>
            <a:endParaRPr kumimoji="0" lang="en-US"/>
          </a:p>
        </p:txBody>
      </p:sp>
      <p:sp>
        <p:nvSpPr>
          <p:cNvPr id="7" name="Espace réservé du numéro de diapositive 6"/>
          <p:cNvSpPr>
            <a:spLocks noGrp="1"/>
          </p:cNvSpPr>
          <p:nvPr>
            <p:ph type="sldNum" sz="quarter" idx="12"/>
          </p:nvPr>
        </p:nvSpPr>
        <p:spPr/>
        <p:txBody>
          <a:bodyPr/>
          <a:lstStyle/>
          <a:p>
            <a:fld id="{6F42FDE4-A7DD-41A7-A0A6-9B649FB43336}" type="slidenum">
              <a:rPr kumimoji="0" lang="en-US" smtClean="0"/>
              <a:pPr/>
              <a:t>‹#›</a:t>
            </a:fld>
            <a:endParaRPr kumimoji="0" lang="en-US"/>
          </a:p>
        </p:txBody>
      </p:sp>
      <p:sp>
        <p:nvSpPr>
          <p:cNvPr id="8" name="Connecteur droit 7"/>
          <p:cNvSpPr>
            <a:spLocks noChangeShapeType="1"/>
          </p:cNvSpPr>
          <p:nvPr/>
        </p:nvSpPr>
        <p:spPr bwMode="auto">
          <a:xfrm flipV="1">
            <a:off x="18252322" y="6722784"/>
            <a:ext cx="35684" cy="20563443"/>
          </a:xfrm>
          <a:prstGeom prst="line">
            <a:avLst/>
          </a:prstGeom>
          <a:noFill/>
          <a:ln w="9525" cap="flat" cmpd="sng" algn="ctr">
            <a:solidFill>
              <a:schemeClr val="tx2"/>
            </a:solidFill>
            <a:prstDash val="sysDash"/>
            <a:round/>
            <a:headEnd type="none" w="med" len="med"/>
            <a:tailEnd type="none" w="med" len="med"/>
          </a:ln>
          <a:effectLst/>
        </p:spPr>
        <p:txBody>
          <a:bodyPr vert="horz" wrap="none" lIns="376202" tIns="188101" rIns="376202" bIns="188101" anchor="ctr" compatLnSpc="1"/>
          <a:lstStyle/>
          <a:p>
            <a:endParaRPr kumimoji="0" lang="en-US"/>
          </a:p>
        </p:txBody>
      </p:sp>
      <p:sp>
        <p:nvSpPr>
          <p:cNvPr id="10" name="Espace réservé du contenu 9"/>
          <p:cNvSpPr>
            <a:spLocks noGrp="1"/>
          </p:cNvSpPr>
          <p:nvPr>
            <p:ph sz="half" idx="1"/>
          </p:nvPr>
        </p:nvSpPr>
        <p:spPr>
          <a:xfrm>
            <a:off x="1207008" y="5852160"/>
            <a:ext cx="16154400" cy="19975373"/>
          </a:xfrm>
        </p:spPr>
        <p:txBody>
          <a:bodyPr/>
          <a:lstStyle>
            <a:lvl1pPr>
              <a:defRPr sz="10300"/>
            </a:lvl1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2" name="Espace réservé du contenu 11"/>
          <p:cNvSpPr>
            <a:spLocks noGrp="1"/>
          </p:cNvSpPr>
          <p:nvPr>
            <p:ph sz="half" idx="2"/>
          </p:nvPr>
        </p:nvSpPr>
        <p:spPr>
          <a:xfrm>
            <a:off x="19202400" y="5852160"/>
            <a:ext cx="16154400" cy="19975373"/>
          </a:xfrm>
        </p:spPr>
        <p:txBody>
          <a:bodyPr/>
          <a:lstStyle>
            <a:lvl1pPr>
              <a:defRPr sz="10300"/>
            </a:lvl1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TxTwoObj" preserve="1">
  <p:cSld name="Comparaison">
    <p:bg>
      <p:bgRef idx="1001">
        <a:schemeClr val="bg2"/>
      </p:bgRef>
    </p:bg>
    <p:spTree>
      <p:nvGrpSpPr>
        <p:cNvPr id="1" name=""/>
        <p:cNvGrpSpPr/>
        <p:nvPr/>
      </p:nvGrpSpPr>
      <p:grpSpPr>
        <a:xfrm>
          <a:off x="0" y="0"/>
          <a:ext cx="0" cy="0"/>
          <a:chOff x="0" y="0"/>
          <a:chExt cx="0" cy="0"/>
        </a:xfrm>
      </p:grpSpPr>
      <p:sp>
        <p:nvSpPr>
          <p:cNvPr id="10" name="Connecteur droit 9"/>
          <p:cNvSpPr>
            <a:spLocks noChangeShapeType="1"/>
          </p:cNvSpPr>
          <p:nvPr/>
        </p:nvSpPr>
        <p:spPr bwMode="auto">
          <a:xfrm flipV="1">
            <a:off x="18288000" y="9387840"/>
            <a:ext cx="0" cy="17868595"/>
          </a:xfrm>
          <a:prstGeom prst="line">
            <a:avLst/>
          </a:prstGeom>
          <a:noFill/>
          <a:ln w="9525" cap="flat" cmpd="sng" algn="ctr">
            <a:solidFill>
              <a:schemeClr val="tx2"/>
            </a:solidFill>
            <a:prstDash val="sysDash"/>
            <a:round/>
            <a:headEnd type="none" w="med" len="med"/>
            <a:tailEnd type="none" w="med" len="med"/>
          </a:ln>
          <a:effectLst/>
        </p:spPr>
        <p:txBody>
          <a:bodyPr vert="horz" wrap="none" lIns="376202" tIns="188101" rIns="376202" bIns="188101" anchor="ctr" compatLnSpc="1"/>
          <a:lstStyle/>
          <a:p>
            <a:endParaRPr kumimoji="0" lang="en-US"/>
          </a:p>
        </p:txBody>
      </p:sp>
      <p:sp>
        <p:nvSpPr>
          <p:cNvPr id="20" name="Rectangle 19"/>
          <p:cNvSpPr>
            <a:spLocks noChangeArrowheads="1"/>
          </p:cNvSpPr>
          <p:nvPr/>
        </p:nvSpPr>
        <p:spPr bwMode="white">
          <a:xfrm>
            <a:off x="0" y="0"/>
            <a:ext cx="36576000" cy="617728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376202" tIns="188101" rIns="376202" bIns="188101" anchor="ctr" compatLnSpc="1"/>
          <a:lstStyle/>
          <a:p>
            <a:endParaRPr kumimoji="0" lang="en-US"/>
          </a:p>
        </p:txBody>
      </p:sp>
      <p:sp>
        <p:nvSpPr>
          <p:cNvPr id="19" name="Rectangle 18"/>
          <p:cNvSpPr>
            <a:spLocks noChangeArrowheads="1"/>
          </p:cNvSpPr>
          <p:nvPr/>
        </p:nvSpPr>
        <p:spPr bwMode="white">
          <a:xfrm>
            <a:off x="0" y="28610560"/>
            <a:ext cx="36576000" cy="65024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376202" tIns="188101" rIns="376202" bIns="188101" anchor="ctr" compatLnSpc="1"/>
          <a:lstStyle/>
          <a:p>
            <a:endParaRPr kumimoji="0" lang="en-US"/>
          </a:p>
        </p:txBody>
      </p:sp>
      <p:sp>
        <p:nvSpPr>
          <p:cNvPr id="21" name="Rectangle 20"/>
          <p:cNvSpPr>
            <a:spLocks noChangeArrowheads="1"/>
          </p:cNvSpPr>
          <p:nvPr/>
        </p:nvSpPr>
        <p:spPr bwMode="white">
          <a:xfrm>
            <a:off x="0" y="0"/>
            <a:ext cx="609600" cy="29260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376202" tIns="188101" rIns="376202" bIns="188101" anchor="ctr" compatLnSpc="1"/>
          <a:lstStyle/>
          <a:p>
            <a:endParaRPr kumimoji="0" lang="en-US"/>
          </a:p>
        </p:txBody>
      </p:sp>
      <p:sp>
        <p:nvSpPr>
          <p:cNvPr id="22" name="Rectangle 21"/>
          <p:cNvSpPr>
            <a:spLocks noChangeArrowheads="1"/>
          </p:cNvSpPr>
          <p:nvPr/>
        </p:nvSpPr>
        <p:spPr bwMode="white">
          <a:xfrm>
            <a:off x="35966400" y="0"/>
            <a:ext cx="609600" cy="29260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376202" tIns="188101" rIns="376202" bIns="188101" anchor="ctr" compatLnSpc="1"/>
          <a:lstStyle/>
          <a:p>
            <a:endParaRPr kumimoji="0" lang="en-US"/>
          </a:p>
        </p:txBody>
      </p:sp>
      <p:sp>
        <p:nvSpPr>
          <p:cNvPr id="11" name="Rectangle 10"/>
          <p:cNvSpPr/>
          <p:nvPr/>
        </p:nvSpPr>
        <p:spPr>
          <a:xfrm>
            <a:off x="609600" y="5852160"/>
            <a:ext cx="35332416" cy="390144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376202" tIns="188101" rIns="376202" bIns="188101" anchor="ctr"/>
          <a:lstStyle/>
          <a:p>
            <a:pPr algn="ctr" eaLnBrk="1" latinLnBrk="0" hangingPunct="1"/>
            <a:endParaRPr kumimoji="0" lang="en-US"/>
          </a:p>
        </p:txBody>
      </p:sp>
      <p:sp>
        <p:nvSpPr>
          <p:cNvPr id="13" name="Rectangle 12"/>
          <p:cNvSpPr>
            <a:spLocks noChangeArrowheads="1"/>
          </p:cNvSpPr>
          <p:nvPr/>
        </p:nvSpPr>
        <p:spPr bwMode="auto">
          <a:xfrm>
            <a:off x="583692" y="27271065"/>
            <a:ext cx="35332416" cy="132649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376202" tIns="188101" rIns="376202" bIns="188101" anchor="ctr" compatLnSpc="1"/>
          <a:lstStyle/>
          <a:p>
            <a:endParaRPr kumimoji="0" lang="en-US"/>
          </a:p>
        </p:txBody>
      </p:sp>
      <p:sp>
        <p:nvSpPr>
          <p:cNvPr id="3" name="Espace réservé du texte 2"/>
          <p:cNvSpPr>
            <a:spLocks noGrp="1"/>
          </p:cNvSpPr>
          <p:nvPr>
            <p:ph type="body" idx="1"/>
          </p:nvPr>
        </p:nvSpPr>
        <p:spPr>
          <a:xfrm>
            <a:off x="1207008" y="6502400"/>
            <a:ext cx="16160752" cy="3127356"/>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9100" b="1" dirty="0" smtClean="0">
                <a:solidFill>
                  <a:srgbClr val="FFFFFF"/>
                </a:solidFill>
              </a:defRPr>
            </a:lvl1pPr>
            <a:lvl2pPr>
              <a:buNone/>
              <a:defRPr sz="8200" b="1"/>
            </a:lvl2pPr>
            <a:lvl3pPr>
              <a:buNone/>
              <a:defRPr sz="7400" b="1"/>
            </a:lvl3pPr>
            <a:lvl4pPr>
              <a:buNone/>
              <a:defRPr sz="6600" b="1"/>
            </a:lvl4pPr>
            <a:lvl5pPr>
              <a:buNone/>
              <a:defRPr sz="66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19165322" y="6502400"/>
            <a:ext cx="16167100" cy="3121152"/>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9100" b="1"/>
            </a:lvl1pPr>
            <a:lvl2pPr>
              <a:buNone/>
              <a:defRPr sz="8200" b="1"/>
            </a:lvl2pPr>
            <a:lvl3pPr>
              <a:buNone/>
              <a:defRPr sz="7400" b="1"/>
            </a:lvl3pPr>
            <a:lvl4pPr>
              <a:buNone/>
              <a:defRPr sz="6600" b="1"/>
            </a:lvl4pPr>
            <a:lvl5pPr>
              <a:buNone/>
              <a:defRPr sz="6600" b="1"/>
            </a:lvl5pPr>
          </a:lstStyle>
          <a:p>
            <a:pPr lvl="0" eaLnBrk="1" latinLnBrk="0" hangingPunct="1"/>
            <a:r>
              <a:rPr kumimoji="0" lang="fr-FR" smtClean="0"/>
              <a:t>Cliquez pour modifier les styles du texte du masque</a:t>
            </a:r>
          </a:p>
        </p:txBody>
      </p:sp>
      <p:sp>
        <p:nvSpPr>
          <p:cNvPr id="7" name="Espace réservé de la date 6"/>
          <p:cNvSpPr>
            <a:spLocks noGrp="1"/>
          </p:cNvSpPr>
          <p:nvPr>
            <p:ph type="dt" sz="half" idx="10"/>
          </p:nvPr>
        </p:nvSpPr>
        <p:spPr/>
        <p:txBody>
          <a:bodyPr/>
          <a:lstStyle/>
          <a:p>
            <a:fld id="{564CF2E0-CCC4-4E1E-9902-C3C36AB3FDA4}" type="datetimeFigureOut">
              <a:rPr lang="en-US" smtClean="0"/>
              <a:pPr/>
              <a:t>3/4/2015</a:t>
            </a:fld>
            <a:endParaRPr lang="en-US"/>
          </a:p>
        </p:txBody>
      </p:sp>
      <p:sp>
        <p:nvSpPr>
          <p:cNvPr id="8" name="Espace réservé du pied de page 7"/>
          <p:cNvSpPr>
            <a:spLocks noGrp="1"/>
          </p:cNvSpPr>
          <p:nvPr>
            <p:ph type="ftr" sz="quarter" idx="11"/>
          </p:nvPr>
        </p:nvSpPr>
        <p:spPr>
          <a:xfrm>
            <a:off x="1219200" y="27349094"/>
            <a:ext cx="14325600" cy="1560576"/>
          </a:xfrm>
        </p:spPr>
        <p:txBody>
          <a:bodyPr/>
          <a:lstStyle/>
          <a:p>
            <a:endParaRPr kumimoji="0" lang="en-US"/>
          </a:p>
        </p:txBody>
      </p:sp>
      <p:sp>
        <p:nvSpPr>
          <p:cNvPr id="15" name="Connecteur droit 14"/>
          <p:cNvSpPr>
            <a:spLocks noChangeShapeType="1"/>
          </p:cNvSpPr>
          <p:nvPr/>
        </p:nvSpPr>
        <p:spPr bwMode="auto">
          <a:xfrm>
            <a:off x="609600" y="5462016"/>
            <a:ext cx="35332416"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376202" tIns="188101" rIns="376202" bIns="188101" anchor="ctr" compatLnSpc="1"/>
          <a:lstStyle/>
          <a:p>
            <a:endParaRPr kumimoji="0" lang="en-US"/>
          </a:p>
        </p:txBody>
      </p:sp>
      <p:sp>
        <p:nvSpPr>
          <p:cNvPr id="18" name="Rectangle 17"/>
          <p:cNvSpPr>
            <a:spLocks noChangeArrowheads="1"/>
          </p:cNvSpPr>
          <p:nvPr/>
        </p:nvSpPr>
        <p:spPr bwMode="auto">
          <a:xfrm>
            <a:off x="609600" y="663245"/>
            <a:ext cx="35332416" cy="2793431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376202" tIns="188101" rIns="376202" bIns="188101" anchor="ctr" compatLnSpc="1"/>
          <a:lstStyle/>
          <a:p>
            <a:endParaRPr kumimoji="0" lang="en-US" dirty="0"/>
          </a:p>
        </p:txBody>
      </p:sp>
      <p:sp>
        <p:nvSpPr>
          <p:cNvPr id="24" name="Espace réservé du contenu 23"/>
          <p:cNvSpPr>
            <a:spLocks noGrp="1"/>
          </p:cNvSpPr>
          <p:nvPr>
            <p:ph sz="quarter" idx="2"/>
          </p:nvPr>
        </p:nvSpPr>
        <p:spPr>
          <a:xfrm>
            <a:off x="1207008" y="10544568"/>
            <a:ext cx="16166592" cy="16291857"/>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6" name="Espace réservé du contenu 25"/>
          <p:cNvSpPr>
            <a:spLocks noGrp="1"/>
          </p:cNvSpPr>
          <p:nvPr>
            <p:ph sz="quarter" idx="4"/>
          </p:nvPr>
        </p:nvSpPr>
        <p:spPr>
          <a:xfrm>
            <a:off x="19202400" y="10544568"/>
            <a:ext cx="16154400" cy="16308019"/>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llipse 24"/>
          <p:cNvSpPr/>
          <p:nvPr/>
        </p:nvSpPr>
        <p:spPr>
          <a:xfrm>
            <a:off x="17068800" y="4079087"/>
            <a:ext cx="2438400" cy="260096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376202" tIns="188101" rIns="376202" bIns="188101" anchor="ctr"/>
          <a:lstStyle/>
          <a:p>
            <a:pPr algn="ctr" eaLnBrk="1" latinLnBrk="0" hangingPunct="1"/>
            <a:endParaRPr kumimoji="0" lang="en-US"/>
          </a:p>
        </p:txBody>
      </p:sp>
      <p:sp>
        <p:nvSpPr>
          <p:cNvPr id="27" name="Ellipse 26"/>
          <p:cNvSpPr/>
          <p:nvPr/>
        </p:nvSpPr>
        <p:spPr>
          <a:xfrm>
            <a:off x="17446752" y="4482236"/>
            <a:ext cx="1682496" cy="1794662"/>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lIns="376202" tIns="188101" rIns="376202" bIns="188101" anchor="ctr"/>
          <a:lstStyle/>
          <a:p>
            <a:pPr algn="ctr" eaLnBrk="1" latinLnBrk="0" hangingPunct="1"/>
            <a:endParaRPr kumimoji="0" lang="en-US"/>
          </a:p>
        </p:txBody>
      </p:sp>
      <p:sp>
        <p:nvSpPr>
          <p:cNvPr id="9" name="Espace réservé du numéro de diapositive 8"/>
          <p:cNvSpPr>
            <a:spLocks noGrp="1"/>
          </p:cNvSpPr>
          <p:nvPr>
            <p:ph type="sldNum" sz="quarter" idx="12"/>
          </p:nvPr>
        </p:nvSpPr>
        <p:spPr>
          <a:xfrm>
            <a:off x="17373600" y="4447644"/>
            <a:ext cx="1828800" cy="1882987"/>
          </a:xfrm>
        </p:spPr>
        <p:txBody>
          <a:bodyPr/>
          <a:lstStyle>
            <a:lvl1pPr algn="ctr">
              <a:defRPr/>
            </a:lvl1pPr>
          </a:lstStyle>
          <a:p>
            <a:fld id="{6F42FDE4-A7DD-41A7-A0A6-9B649FB43336}" type="slidenum">
              <a:rPr kumimoji="0" lang="en-US" smtClean="0"/>
              <a:pPr/>
              <a:t>‹#›</a:t>
            </a:fld>
            <a:endParaRPr kumimoji="0" lang="en-US"/>
          </a:p>
        </p:txBody>
      </p:sp>
      <p:sp>
        <p:nvSpPr>
          <p:cNvPr id="23" name="Titre 22"/>
          <p:cNvSpPr>
            <a:spLocks noGrp="1"/>
          </p:cNvSpPr>
          <p:nvPr>
            <p:ph type="title"/>
          </p:nvPr>
        </p:nvSpPr>
        <p:spPr/>
        <p:txBody>
          <a:bodyPr rtlCol="0" anchor="b" anchorCtr="0"/>
          <a:lstStyle/>
          <a:p>
            <a:r>
              <a:rPr kumimoji="0" lang="fr-FR" smtClean="0"/>
              <a:t>Cliquez pour modifier le style du titre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fld id="{564CF2E0-CCC4-4E1E-9902-C3C36AB3FDA4}" type="datetimeFigureOut">
              <a:rPr lang="en-US" smtClean="0"/>
              <a:pPr/>
              <a:t>3/4/2015</a:t>
            </a:fld>
            <a:endParaRPr lang="en-US"/>
          </a:p>
        </p:txBody>
      </p:sp>
      <p:sp>
        <p:nvSpPr>
          <p:cNvPr id="4" name="Espace réservé du pied de page 3"/>
          <p:cNvSpPr>
            <a:spLocks noGrp="1"/>
          </p:cNvSpPr>
          <p:nvPr>
            <p:ph type="ftr" sz="quarter" idx="11"/>
          </p:nvPr>
        </p:nvSpPr>
        <p:spPr/>
        <p:txBody>
          <a:bodyPr/>
          <a:lstStyle/>
          <a:p>
            <a:endParaRPr kumimoji="0" lang="en-US"/>
          </a:p>
        </p:txBody>
      </p:sp>
      <p:sp>
        <p:nvSpPr>
          <p:cNvPr id="5" name="Espace réservé du numéro de diapositive 4"/>
          <p:cNvSpPr>
            <a:spLocks noGrp="1"/>
          </p:cNvSpPr>
          <p:nvPr>
            <p:ph type="sldNum" sz="quarter" idx="12"/>
          </p:nvPr>
        </p:nvSpPr>
        <p:spPr>
          <a:xfrm>
            <a:off x="17373600" y="4420354"/>
            <a:ext cx="1828800" cy="1882987"/>
          </a:xfrm>
        </p:spPr>
        <p:txBody>
          <a:bodyPr/>
          <a:lstStyle/>
          <a:p>
            <a:fld id="{6F42FDE4-A7DD-41A7-A0A6-9B649FB43336}" type="slidenum">
              <a:rPr kumimoji="0" lang="en-US" smtClean="0"/>
              <a:pPr/>
              <a:t>‹#›</a:t>
            </a:fld>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78122" y="5012273"/>
            <a:ext cx="4091780" cy="23612122"/>
          </a:xfrm>
        </p:spPr>
        <p:txBody>
          <a:bodyPr/>
          <a:lstStyle>
            <a:lvl1pPr>
              <a:defRPr sz="2500"/>
            </a:lvl1pPr>
            <a:lvl2pPr>
              <a:defRPr sz="21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96896" y="5012273"/>
            <a:ext cx="4093104" cy="23612122"/>
          </a:xfrm>
        </p:spPr>
        <p:txBody>
          <a:bodyPr/>
          <a:lstStyle>
            <a:lvl1pPr>
              <a:defRPr sz="2500"/>
            </a:lvl1pPr>
            <a:lvl2pPr>
              <a:defRPr sz="21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28610560"/>
            <a:ext cx="36576000" cy="65024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376202" tIns="188101" rIns="376202" bIns="188101" anchor="ctr" compatLnSpc="1"/>
          <a:lstStyle/>
          <a:p>
            <a:endParaRPr kumimoji="0" lang="en-US"/>
          </a:p>
        </p:txBody>
      </p:sp>
      <p:sp>
        <p:nvSpPr>
          <p:cNvPr id="8" name="Rectangle 7"/>
          <p:cNvSpPr>
            <a:spLocks noChangeArrowheads="1"/>
          </p:cNvSpPr>
          <p:nvPr/>
        </p:nvSpPr>
        <p:spPr bwMode="white">
          <a:xfrm>
            <a:off x="0" y="0"/>
            <a:ext cx="36576000" cy="663245"/>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376202" tIns="188101" rIns="376202" bIns="188101" anchor="ctr" compatLnSpc="1"/>
          <a:lstStyle/>
          <a:p>
            <a:endParaRPr kumimoji="0" lang="en-US"/>
          </a:p>
        </p:txBody>
      </p:sp>
      <p:sp>
        <p:nvSpPr>
          <p:cNvPr id="10" name="Rectangle 9"/>
          <p:cNvSpPr>
            <a:spLocks noChangeArrowheads="1"/>
          </p:cNvSpPr>
          <p:nvPr/>
        </p:nvSpPr>
        <p:spPr bwMode="white">
          <a:xfrm>
            <a:off x="35966400" y="0"/>
            <a:ext cx="609600" cy="29260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376202" tIns="188101" rIns="376202" bIns="188101" anchor="ctr" compatLnSpc="1"/>
          <a:lstStyle/>
          <a:p>
            <a:endParaRPr kumimoji="0" lang="en-US"/>
          </a:p>
        </p:txBody>
      </p:sp>
      <p:sp>
        <p:nvSpPr>
          <p:cNvPr id="9" name="Rectangle 8"/>
          <p:cNvSpPr>
            <a:spLocks noChangeArrowheads="1"/>
          </p:cNvSpPr>
          <p:nvPr/>
        </p:nvSpPr>
        <p:spPr bwMode="white">
          <a:xfrm>
            <a:off x="0" y="0"/>
            <a:ext cx="609600" cy="29260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376202" tIns="188101" rIns="376202" bIns="188101" anchor="ctr" compatLnSpc="1"/>
          <a:lstStyle/>
          <a:p>
            <a:endParaRPr kumimoji="0" lang="en-US"/>
          </a:p>
        </p:txBody>
      </p:sp>
      <p:sp>
        <p:nvSpPr>
          <p:cNvPr id="5" name="Rectangle 4"/>
          <p:cNvSpPr>
            <a:spLocks noChangeArrowheads="1"/>
          </p:cNvSpPr>
          <p:nvPr/>
        </p:nvSpPr>
        <p:spPr bwMode="auto">
          <a:xfrm>
            <a:off x="585216" y="27271068"/>
            <a:ext cx="35332416" cy="132080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376202" tIns="188101" rIns="376202" bIns="188101" anchor="ctr" compatLnSpc="1"/>
          <a:lstStyle/>
          <a:p>
            <a:endParaRPr kumimoji="0" lang="en-US"/>
          </a:p>
        </p:txBody>
      </p:sp>
      <p:sp>
        <p:nvSpPr>
          <p:cNvPr id="6" name="Rectangle 5"/>
          <p:cNvSpPr>
            <a:spLocks noChangeArrowheads="1"/>
          </p:cNvSpPr>
          <p:nvPr/>
        </p:nvSpPr>
        <p:spPr bwMode="auto">
          <a:xfrm>
            <a:off x="609600" y="676250"/>
            <a:ext cx="35332416" cy="2793431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376202" tIns="188101" rIns="376202" bIns="188101" anchor="ctr" compatLnSpc="1"/>
          <a:lstStyle/>
          <a:p>
            <a:endParaRPr kumimoji="0" lang="en-US" dirty="0"/>
          </a:p>
        </p:txBody>
      </p:sp>
      <p:sp>
        <p:nvSpPr>
          <p:cNvPr id="2" name="Espace réservé de la date 1"/>
          <p:cNvSpPr>
            <a:spLocks noGrp="1"/>
          </p:cNvSpPr>
          <p:nvPr>
            <p:ph type="dt" sz="half" idx="10"/>
          </p:nvPr>
        </p:nvSpPr>
        <p:spPr/>
        <p:txBody>
          <a:bodyPr/>
          <a:lstStyle/>
          <a:p>
            <a:fld id="{564CF2E0-CCC4-4E1E-9902-C3C36AB3FDA4}" type="datetimeFigureOut">
              <a:rPr lang="en-US" smtClean="0"/>
              <a:pPr/>
              <a:t>3/4/2015</a:t>
            </a:fld>
            <a:endParaRPr lang="en-US"/>
          </a:p>
        </p:txBody>
      </p:sp>
      <p:sp>
        <p:nvSpPr>
          <p:cNvPr id="3" name="Espace réservé du pied de page 2"/>
          <p:cNvSpPr>
            <a:spLocks noGrp="1"/>
          </p:cNvSpPr>
          <p:nvPr>
            <p:ph type="ftr" sz="quarter" idx="11"/>
          </p:nvPr>
        </p:nvSpPr>
        <p:spPr/>
        <p:txBody>
          <a:bodyPr/>
          <a:lstStyle/>
          <a:p>
            <a:endParaRPr kumimoji="0" lang="en-US"/>
          </a:p>
        </p:txBody>
      </p:sp>
      <p:sp>
        <p:nvSpPr>
          <p:cNvPr id="4" name="Espace réservé du numéro de diapositive 3"/>
          <p:cNvSpPr>
            <a:spLocks noGrp="1"/>
          </p:cNvSpPr>
          <p:nvPr>
            <p:ph type="sldNum" sz="quarter" idx="12"/>
          </p:nvPr>
        </p:nvSpPr>
        <p:spPr>
          <a:xfrm>
            <a:off x="17068800" y="26984960"/>
            <a:ext cx="2438400" cy="1882982"/>
          </a:xfrm>
        </p:spPr>
        <p:txBody>
          <a:bodyPr/>
          <a:lstStyle>
            <a:lvl1pPr>
              <a:defRPr>
                <a:solidFill>
                  <a:srgbClr val="FFFFFF"/>
                </a:solidFill>
              </a:defRPr>
            </a:lvl1pPr>
          </a:lstStyle>
          <a:p>
            <a:fld id="{6F42FDE4-A7DD-41A7-A0A6-9B649FB43336}" type="slidenum">
              <a:rPr kumimoji="0" lang="en-US" smtClean="0"/>
              <a:pPr/>
              <a:t>‹#›</a:t>
            </a:fld>
            <a:endParaRPr kumimoji="0"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609600" y="650240"/>
            <a:ext cx="35332416" cy="130048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376202" tIns="188101" rIns="376202" bIns="188101" anchor="ctr" compatLnSpc="1"/>
          <a:lstStyle/>
          <a:p>
            <a:endParaRPr kumimoji="0" lang="en-US"/>
          </a:p>
        </p:txBody>
      </p:sp>
      <p:sp>
        <p:nvSpPr>
          <p:cNvPr id="15" name="Rectangle 14"/>
          <p:cNvSpPr>
            <a:spLocks noChangeArrowheads="1"/>
          </p:cNvSpPr>
          <p:nvPr/>
        </p:nvSpPr>
        <p:spPr bwMode="white">
          <a:xfrm>
            <a:off x="0" y="28610560"/>
            <a:ext cx="36576000" cy="65024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376202" tIns="188101" rIns="376202" bIns="188101" anchor="ctr" compatLnSpc="1"/>
          <a:lstStyle/>
          <a:p>
            <a:endParaRPr kumimoji="0" lang="en-US"/>
          </a:p>
        </p:txBody>
      </p:sp>
      <p:sp>
        <p:nvSpPr>
          <p:cNvPr id="18" name="Rectangle 17"/>
          <p:cNvSpPr>
            <a:spLocks noChangeArrowheads="1"/>
          </p:cNvSpPr>
          <p:nvPr/>
        </p:nvSpPr>
        <p:spPr bwMode="white">
          <a:xfrm>
            <a:off x="35966400" y="0"/>
            <a:ext cx="609600" cy="29260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376202" tIns="188101" rIns="376202" bIns="188101" anchor="ctr" compatLnSpc="1"/>
          <a:lstStyle/>
          <a:p>
            <a:endParaRPr kumimoji="0" lang="en-US"/>
          </a:p>
        </p:txBody>
      </p:sp>
      <p:sp>
        <p:nvSpPr>
          <p:cNvPr id="16" name="Rectangle 15"/>
          <p:cNvSpPr>
            <a:spLocks noChangeArrowheads="1"/>
          </p:cNvSpPr>
          <p:nvPr/>
        </p:nvSpPr>
        <p:spPr bwMode="white">
          <a:xfrm>
            <a:off x="0" y="0"/>
            <a:ext cx="36576000" cy="507187"/>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376202" tIns="188101" rIns="376202" bIns="188101" anchor="ctr" compatLnSpc="1"/>
          <a:lstStyle/>
          <a:p>
            <a:endParaRPr kumimoji="0" lang="en-US"/>
          </a:p>
        </p:txBody>
      </p:sp>
      <p:sp>
        <p:nvSpPr>
          <p:cNvPr id="17" name="Rectangle 16"/>
          <p:cNvSpPr>
            <a:spLocks noChangeArrowheads="1"/>
          </p:cNvSpPr>
          <p:nvPr/>
        </p:nvSpPr>
        <p:spPr bwMode="white">
          <a:xfrm>
            <a:off x="0" y="0"/>
            <a:ext cx="609600" cy="29260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376202" tIns="188101" rIns="376202" bIns="188101" anchor="ctr" compatLnSpc="1"/>
          <a:lstStyle/>
          <a:p>
            <a:endParaRPr kumimoji="0" lang="en-US"/>
          </a:p>
        </p:txBody>
      </p:sp>
      <p:sp>
        <p:nvSpPr>
          <p:cNvPr id="13" name="Rectangle 12"/>
          <p:cNvSpPr/>
          <p:nvPr/>
        </p:nvSpPr>
        <p:spPr>
          <a:xfrm>
            <a:off x="609600" y="2600960"/>
            <a:ext cx="10972800" cy="2503424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376202" tIns="188101" rIns="376202" bIns="188101" anchor="ctr"/>
          <a:lstStyle/>
          <a:p>
            <a:pPr algn="ctr" eaLnBrk="1" latinLnBrk="0" hangingPunct="1"/>
            <a:endParaRPr kumimoji="0" lang="en-US"/>
          </a:p>
        </p:txBody>
      </p:sp>
      <p:sp>
        <p:nvSpPr>
          <p:cNvPr id="2" name="Titre 1"/>
          <p:cNvSpPr>
            <a:spLocks noGrp="1"/>
          </p:cNvSpPr>
          <p:nvPr>
            <p:ph type="title"/>
          </p:nvPr>
        </p:nvSpPr>
        <p:spPr>
          <a:xfrm>
            <a:off x="1524000" y="3901440"/>
            <a:ext cx="9448800" cy="4226560"/>
          </a:xfrm>
        </p:spPr>
        <p:txBody>
          <a:bodyPr anchor="b">
            <a:noAutofit/>
          </a:bodyPr>
          <a:lstStyle>
            <a:lvl1pPr algn="l">
              <a:buNone/>
              <a:defRPr sz="9100" b="1">
                <a:solidFill>
                  <a:srgbClr val="FFFFFF"/>
                </a:solidFill>
              </a:defRPr>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1524000" y="8453122"/>
            <a:ext cx="9448800" cy="17685175"/>
          </a:xfrm>
        </p:spPr>
        <p:txBody>
          <a:bodyPr/>
          <a:lstStyle>
            <a:lvl1pPr marL="0" indent="0">
              <a:spcAft>
                <a:spcPts val="4114"/>
              </a:spcAft>
              <a:buNone/>
              <a:defRPr sz="6600">
                <a:solidFill>
                  <a:srgbClr val="FFFFFF"/>
                </a:solidFill>
              </a:defRPr>
            </a:lvl1pPr>
            <a:lvl2pPr>
              <a:buNone/>
              <a:defRPr sz="4900"/>
            </a:lvl2pPr>
            <a:lvl3pPr>
              <a:buNone/>
              <a:defRPr sz="4100"/>
            </a:lvl3pPr>
            <a:lvl4pPr>
              <a:buNone/>
              <a:defRPr sz="3700"/>
            </a:lvl4pPr>
            <a:lvl5pPr>
              <a:buNone/>
              <a:defRPr sz="3700"/>
            </a:lvl5pPr>
          </a:lstStyle>
          <a:p>
            <a:pPr lvl="0" eaLnBrk="1" latinLnBrk="0" hangingPunct="1"/>
            <a:r>
              <a:rPr kumimoji="0" lang="fr-FR" smtClean="0"/>
              <a:t>Cliquez pour modifier les styles du texte du masque</a:t>
            </a:r>
          </a:p>
        </p:txBody>
      </p:sp>
      <p:sp>
        <p:nvSpPr>
          <p:cNvPr id="8" name="Rectangle 7"/>
          <p:cNvSpPr>
            <a:spLocks noChangeArrowheads="1"/>
          </p:cNvSpPr>
          <p:nvPr/>
        </p:nvSpPr>
        <p:spPr bwMode="auto">
          <a:xfrm>
            <a:off x="609600" y="650240"/>
            <a:ext cx="35332416" cy="2793431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376202" tIns="188101" rIns="376202" bIns="188101" anchor="ctr" compatLnSpc="1"/>
          <a:lstStyle/>
          <a:p>
            <a:endParaRPr kumimoji="0" lang="en-US" dirty="0"/>
          </a:p>
        </p:txBody>
      </p:sp>
      <p:sp>
        <p:nvSpPr>
          <p:cNvPr id="9" name="Connecteur droit 8"/>
          <p:cNvSpPr>
            <a:spLocks noChangeShapeType="1"/>
          </p:cNvSpPr>
          <p:nvPr/>
        </p:nvSpPr>
        <p:spPr bwMode="auto">
          <a:xfrm>
            <a:off x="609600" y="2275840"/>
            <a:ext cx="35332416"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376202" tIns="188101" rIns="376202" bIns="188101" anchor="ctr" compatLnSpc="1"/>
          <a:lstStyle/>
          <a:p>
            <a:endParaRPr kumimoji="0" lang="en-US"/>
          </a:p>
        </p:txBody>
      </p:sp>
      <p:sp>
        <p:nvSpPr>
          <p:cNvPr id="20" name="Espace réservé du contenu 19"/>
          <p:cNvSpPr>
            <a:spLocks noGrp="1"/>
          </p:cNvSpPr>
          <p:nvPr>
            <p:ph sz="quarter" idx="1"/>
          </p:nvPr>
        </p:nvSpPr>
        <p:spPr>
          <a:xfrm>
            <a:off x="12496800" y="2926080"/>
            <a:ext cx="22555200" cy="2308352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0" name="Ellipse 9"/>
          <p:cNvSpPr/>
          <p:nvPr/>
        </p:nvSpPr>
        <p:spPr>
          <a:xfrm>
            <a:off x="5181600" y="975360"/>
            <a:ext cx="2438400" cy="260096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376202" tIns="188101" rIns="376202" bIns="188101" anchor="ctr"/>
          <a:lstStyle/>
          <a:p>
            <a:pPr algn="ctr" eaLnBrk="1" latinLnBrk="0" hangingPunct="1"/>
            <a:endParaRPr kumimoji="0" lang="en-US"/>
          </a:p>
        </p:txBody>
      </p:sp>
      <p:sp>
        <p:nvSpPr>
          <p:cNvPr id="11" name="Ellipse 10"/>
          <p:cNvSpPr/>
          <p:nvPr/>
        </p:nvSpPr>
        <p:spPr>
          <a:xfrm>
            <a:off x="5559552" y="1378509"/>
            <a:ext cx="1682496" cy="1794662"/>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lIns="376202" tIns="188101" rIns="376202" bIns="188101" anchor="ctr"/>
          <a:lstStyle/>
          <a:p>
            <a:pPr algn="ctr" eaLnBrk="1" latinLnBrk="0" hangingPunct="1"/>
            <a:endParaRPr kumimoji="0" lang="en-US"/>
          </a:p>
        </p:txBody>
      </p:sp>
      <p:sp>
        <p:nvSpPr>
          <p:cNvPr id="7" name="Espace réservé du numéro de diapositive 6"/>
          <p:cNvSpPr>
            <a:spLocks noGrp="1"/>
          </p:cNvSpPr>
          <p:nvPr>
            <p:ph type="sldNum" sz="quarter" idx="12"/>
          </p:nvPr>
        </p:nvSpPr>
        <p:spPr>
          <a:xfrm>
            <a:off x="5486400" y="1334351"/>
            <a:ext cx="1828800" cy="1882987"/>
          </a:xfrm>
        </p:spPr>
        <p:txBody>
          <a:bodyPr/>
          <a:lstStyle>
            <a:lvl1pPr>
              <a:defRPr>
                <a:solidFill>
                  <a:schemeClr val="accent3">
                    <a:shade val="75000"/>
                  </a:schemeClr>
                </a:solidFill>
              </a:defRPr>
            </a:lvl1pPr>
          </a:lstStyle>
          <a:p>
            <a:fld id="{6F42FDE4-A7DD-41A7-A0A6-9B649FB43336}" type="slidenum">
              <a:rPr kumimoji="0" lang="en-US" smtClean="0"/>
              <a:pPr/>
              <a:t>‹#›</a:t>
            </a:fld>
            <a:endParaRPr kumimoji="0" lang="en-US"/>
          </a:p>
        </p:txBody>
      </p:sp>
      <p:sp>
        <p:nvSpPr>
          <p:cNvPr id="21" name="Rectangle 20"/>
          <p:cNvSpPr>
            <a:spLocks noChangeArrowheads="1"/>
          </p:cNvSpPr>
          <p:nvPr/>
        </p:nvSpPr>
        <p:spPr bwMode="auto">
          <a:xfrm>
            <a:off x="597408" y="27257112"/>
            <a:ext cx="35332416" cy="132080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376202" tIns="188101" rIns="376202" bIns="188101" anchor="ctr" compatLnSpc="1"/>
          <a:lstStyle/>
          <a:p>
            <a:endParaRPr kumimoji="0" lang="en-US"/>
          </a:p>
        </p:txBody>
      </p:sp>
      <p:sp>
        <p:nvSpPr>
          <p:cNvPr id="5" name="Espace réservé de la date 4"/>
          <p:cNvSpPr>
            <a:spLocks noGrp="1"/>
          </p:cNvSpPr>
          <p:nvPr>
            <p:ph type="dt" sz="half" idx="10"/>
          </p:nvPr>
        </p:nvSpPr>
        <p:spPr/>
        <p:txBody>
          <a:bodyPr/>
          <a:lstStyle/>
          <a:p>
            <a:fld id="{564CF2E0-CCC4-4E1E-9902-C3C36AB3FDA4}" type="datetimeFigureOut">
              <a:rPr lang="en-US" smtClean="0"/>
              <a:pPr/>
              <a:t>3/4/2015</a:t>
            </a:fld>
            <a:endParaRPr lang="en-US"/>
          </a:p>
        </p:txBody>
      </p:sp>
      <p:sp>
        <p:nvSpPr>
          <p:cNvPr id="6" name="Espace réservé du pied de page 5"/>
          <p:cNvSpPr>
            <a:spLocks noGrp="1"/>
          </p:cNvSpPr>
          <p:nvPr>
            <p:ph type="ftr" sz="quarter" idx="11"/>
          </p:nvPr>
        </p:nvSpPr>
        <p:spPr>
          <a:xfrm>
            <a:off x="1207008" y="27352951"/>
            <a:ext cx="13533120" cy="1560576"/>
          </a:xfrm>
        </p:spPr>
        <p:txBody>
          <a:bodyPr/>
          <a:lstStyle/>
          <a:p>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1" name="Connecteur droit 20"/>
          <p:cNvSpPr>
            <a:spLocks noChangeShapeType="1"/>
          </p:cNvSpPr>
          <p:nvPr/>
        </p:nvSpPr>
        <p:spPr bwMode="auto">
          <a:xfrm>
            <a:off x="609600" y="2275840"/>
            <a:ext cx="35332416"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376202" tIns="188101" rIns="376202" bIns="188101" anchor="ctr" compatLnSpc="1"/>
          <a:lstStyle/>
          <a:p>
            <a:endParaRPr kumimoji="0" lang="en-US"/>
          </a:p>
        </p:txBody>
      </p:sp>
      <p:sp>
        <p:nvSpPr>
          <p:cNvPr id="19" name="Rectangle 18"/>
          <p:cNvSpPr>
            <a:spLocks noChangeArrowheads="1"/>
          </p:cNvSpPr>
          <p:nvPr/>
        </p:nvSpPr>
        <p:spPr bwMode="white">
          <a:xfrm>
            <a:off x="0" y="28610560"/>
            <a:ext cx="36576000" cy="65024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376202" tIns="188101" rIns="376202" bIns="188101" anchor="ctr" compatLnSpc="1"/>
          <a:lstStyle/>
          <a:p>
            <a:endParaRPr kumimoji="0" lang="en-US"/>
          </a:p>
        </p:txBody>
      </p:sp>
      <p:sp>
        <p:nvSpPr>
          <p:cNvPr id="16" name="Rectangle 15"/>
          <p:cNvSpPr>
            <a:spLocks noChangeArrowheads="1"/>
          </p:cNvSpPr>
          <p:nvPr/>
        </p:nvSpPr>
        <p:spPr bwMode="white">
          <a:xfrm>
            <a:off x="35966400" y="0"/>
            <a:ext cx="609600" cy="29260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376202" tIns="188101" rIns="376202" bIns="188101" anchor="ctr" compatLnSpc="1"/>
          <a:lstStyle/>
          <a:p>
            <a:endParaRPr kumimoji="0" lang="en-US"/>
          </a:p>
        </p:txBody>
      </p:sp>
      <p:sp>
        <p:nvSpPr>
          <p:cNvPr id="17" name="Rectangle 16"/>
          <p:cNvSpPr>
            <a:spLocks noChangeArrowheads="1"/>
          </p:cNvSpPr>
          <p:nvPr/>
        </p:nvSpPr>
        <p:spPr bwMode="white">
          <a:xfrm>
            <a:off x="0" y="0"/>
            <a:ext cx="36576000" cy="65024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376202" tIns="188101" rIns="376202" bIns="188101" anchor="ctr" compatLnSpc="1"/>
          <a:lstStyle/>
          <a:p>
            <a:endParaRPr kumimoji="0" lang="en-US"/>
          </a:p>
        </p:txBody>
      </p:sp>
      <p:sp>
        <p:nvSpPr>
          <p:cNvPr id="18" name="Rectangle 17"/>
          <p:cNvSpPr>
            <a:spLocks noChangeArrowheads="1"/>
          </p:cNvSpPr>
          <p:nvPr/>
        </p:nvSpPr>
        <p:spPr bwMode="white">
          <a:xfrm>
            <a:off x="0" y="0"/>
            <a:ext cx="609600" cy="29260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376202" tIns="188101" rIns="376202" bIns="188101" anchor="ctr" compatLnSpc="1"/>
          <a:lstStyle/>
          <a:p>
            <a:endParaRPr kumimoji="0" lang="en-US" dirty="0"/>
          </a:p>
        </p:txBody>
      </p:sp>
      <p:sp>
        <p:nvSpPr>
          <p:cNvPr id="20" name="Rectangle 19"/>
          <p:cNvSpPr>
            <a:spLocks noChangeArrowheads="1"/>
          </p:cNvSpPr>
          <p:nvPr/>
        </p:nvSpPr>
        <p:spPr bwMode="auto">
          <a:xfrm>
            <a:off x="609600" y="650240"/>
            <a:ext cx="35332416" cy="1287475"/>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376202" tIns="188101" rIns="376202" bIns="188101" anchor="ctr" compatLnSpc="1"/>
          <a:lstStyle/>
          <a:p>
            <a:endParaRPr kumimoji="0" lang="en-US"/>
          </a:p>
        </p:txBody>
      </p:sp>
      <p:sp>
        <p:nvSpPr>
          <p:cNvPr id="8" name="Rectangle 7"/>
          <p:cNvSpPr/>
          <p:nvPr/>
        </p:nvSpPr>
        <p:spPr>
          <a:xfrm>
            <a:off x="609600" y="2600960"/>
            <a:ext cx="10972800" cy="2503424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376202" tIns="188101" rIns="376202" bIns="188101" anchor="ctr"/>
          <a:lstStyle/>
          <a:p>
            <a:pPr algn="ctr" eaLnBrk="1" latinLnBrk="0" hangingPunct="1"/>
            <a:endParaRPr kumimoji="0" lang="en-US"/>
          </a:p>
        </p:txBody>
      </p:sp>
      <p:sp>
        <p:nvSpPr>
          <p:cNvPr id="15" name="Rectangle 14"/>
          <p:cNvSpPr>
            <a:spLocks noChangeArrowheads="1"/>
          </p:cNvSpPr>
          <p:nvPr/>
        </p:nvSpPr>
        <p:spPr bwMode="auto">
          <a:xfrm>
            <a:off x="609600" y="663245"/>
            <a:ext cx="35332416" cy="2793431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376202" tIns="188101" rIns="376202" bIns="188101" anchor="ctr" compatLnSpc="1"/>
          <a:lstStyle/>
          <a:p>
            <a:endParaRPr kumimoji="0" lang="en-US" dirty="0"/>
          </a:p>
        </p:txBody>
      </p:sp>
      <p:sp>
        <p:nvSpPr>
          <p:cNvPr id="12" name="Ellipse 11"/>
          <p:cNvSpPr/>
          <p:nvPr/>
        </p:nvSpPr>
        <p:spPr>
          <a:xfrm>
            <a:off x="5181600" y="975360"/>
            <a:ext cx="2438400" cy="260096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376202" tIns="188101" rIns="376202" bIns="188101" anchor="ctr"/>
          <a:lstStyle/>
          <a:p>
            <a:pPr algn="ctr" eaLnBrk="1" latinLnBrk="0" hangingPunct="1"/>
            <a:endParaRPr kumimoji="0" lang="en-US"/>
          </a:p>
        </p:txBody>
      </p:sp>
      <p:sp>
        <p:nvSpPr>
          <p:cNvPr id="13" name="Ellipse 12"/>
          <p:cNvSpPr/>
          <p:nvPr/>
        </p:nvSpPr>
        <p:spPr>
          <a:xfrm>
            <a:off x="5559552" y="1378509"/>
            <a:ext cx="1682496" cy="1794662"/>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lIns="376202" tIns="188101" rIns="376202" bIns="188101" anchor="ctr"/>
          <a:lstStyle/>
          <a:p>
            <a:pPr algn="ctr" eaLnBrk="1" latinLnBrk="0" hangingPunct="1"/>
            <a:endParaRPr kumimoji="0" lang="en-US"/>
          </a:p>
        </p:txBody>
      </p:sp>
      <p:sp>
        <p:nvSpPr>
          <p:cNvPr id="7" name="Espace réservé du numéro de diapositive 6"/>
          <p:cNvSpPr>
            <a:spLocks noGrp="1"/>
          </p:cNvSpPr>
          <p:nvPr>
            <p:ph type="sldNum" sz="quarter" idx="12"/>
          </p:nvPr>
        </p:nvSpPr>
        <p:spPr>
          <a:xfrm>
            <a:off x="5486400" y="1334351"/>
            <a:ext cx="1828800" cy="1882987"/>
          </a:xfrm>
        </p:spPr>
        <p:txBody>
          <a:bodyPr/>
          <a:lstStyle/>
          <a:p>
            <a:fld id="{6F42FDE4-A7DD-41A7-A0A6-9B649FB43336}" type="slidenum">
              <a:rPr kumimoji="0" lang="en-US" smtClean="0"/>
              <a:pPr/>
              <a:t>‹#›</a:t>
            </a:fld>
            <a:endParaRPr kumimoji="0" lang="en-US" dirty="0"/>
          </a:p>
        </p:txBody>
      </p:sp>
      <p:sp>
        <p:nvSpPr>
          <p:cNvPr id="2" name="Titre 1"/>
          <p:cNvSpPr>
            <a:spLocks noGrp="1"/>
          </p:cNvSpPr>
          <p:nvPr>
            <p:ph type="title"/>
          </p:nvPr>
        </p:nvSpPr>
        <p:spPr>
          <a:xfrm>
            <a:off x="12001500" y="21457920"/>
            <a:ext cx="23469600" cy="5201920"/>
          </a:xfrm>
        </p:spPr>
        <p:txBody>
          <a:bodyPr anchor="t">
            <a:noAutofit/>
          </a:bodyPr>
          <a:lstStyle>
            <a:lvl1pPr algn="l">
              <a:buNone/>
              <a:defRPr sz="9900" b="1">
                <a:solidFill>
                  <a:schemeClr val="tx2"/>
                </a:solidFill>
              </a:defRPr>
            </a:lvl1pPr>
          </a:lstStyle>
          <a:p>
            <a:r>
              <a:rPr kumimoji="0" lang="fr-FR" smtClean="0"/>
              <a:t>Cliquez pour modifier le style du titre</a:t>
            </a:r>
            <a:endParaRPr kumimoji="0" lang="en-US"/>
          </a:p>
        </p:txBody>
      </p:sp>
      <p:sp>
        <p:nvSpPr>
          <p:cNvPr id="3" name="Espace réservé pour une image  2"/>
          <p:cNvSpPr>
            <a:spLocks noGrp="1"/>
          </p:cNvSpPr>
          <p:nvPr>
            <p:ph type="pic" idx="1"/>
          </p:nvPr>
        </p:nvSpPr>
        <p:spPr>
          <a:xfrm>
            <a:off x="12001500" y="2600960"/>
            <a:ext cx="23469600" cy="18206720"/>
          </a:xfrm>
        </p:spPr>
        <p:txBody>
          <a:bodyPr/>
          <a:lstStyle>
            <a:lvl1pPr marL="0" indent="0">
              <a:buNone/>
              <a:defRPr sz="13200"/>
            </a:lvl1pPr>
          </a:lstStyle>
          <a:p>
            <a:r>
              <a:rPr kumimoji="0" lang="fr-FR" smtClean="0"/>
              <a:t>Cliquez sur l'icône pour ajouter une image</a:t>
            </a:r>
            <a:endParaRPr kumimoji="0" lang="en-US" dirty="0"/>
          </a:p>
        </p:txBody>
      </p:sp>
      <p:sp>
        <p:nvSpPr>
          <p:cNvPr id="4" name="Espace réservé du texte 3"/>
          <p:cNvSpPr>
            <a:spLocks noGrp="1"/>
          </p:cNvSpPr>
          <p:nvPr>
            <p:ph type="body" sz="half" idx="2"/>
          </p:nvPr>
        </p:nvSpPr>
        <p:spPr>
          <a:xfrm>
            <a:off x="1524000" y="4226560"/>
            <a:ext cx="9753600" cy="22433280"/>
          </a:xfrm>
        </p:spPr>
        <p:txBody>
          <a:bodyPr/>
          <a:lstStyle>
            <a:lvl1pPr marL="0" indent="0">
              <a:spcAft>
                <a:spcPts val="4114"/>
              </a:spcAft>
              <a:buFontTx/>
              <a:buNone/>
              <a:defRPr sz="6600">
                <a:solidFill>
                  <a:srgbClr val="FFFFFF"/>
                </a:solidFill>
              </a:defRPr>
            </a:lvl1pPr>
            <a:lvl2pPr>
              <a:defRPr sz="4900"/>
            </a:lvl2pPr>
            <a:lvl3pPr>
              <a:defRPr sz="4100"/>
            </a:lvl3pPr>
            <a:lvl4pPr>
              <a:defRPr sz="3700"/>
            </a:lvl4pPr>
            <a:lvl5pPr>
              <a:defRPr sz="3700"/>
            </a:lvl5pPr>
          </a:lstStyle>
          <a:p>
            <a:pPr lvl="0" eaLnBrk="1" latinLnBrk="0" hangingPunct="1"/>
            <a:r>
              <a:rPr kumimoji="0" lang="fr-FR" smtClean="0"/>
              <a:t>Cliquez pour modifier les styles du texte du masque</a:t>
            </a:r>
          </a:p>
        </p:txBody>
      </p:sp>
      <p:sp>
        <p:nvSpPr>
          <p:cNvPr id="22" name="Rectangle 21"/>
          <p:cNvSpPr>
            <a:spLocks noChangeArrowheads="1"/>
          </p:cNvSpPr>
          <p:nvPr/>
        </p:nvSpPr>
        <p:spPr bwMode="auto">
          <a:xfrm>
            <a:off x="597408" y="27257112"/>
            <a:ext cx="35332416" cy="132080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376202" tIns="188101" rIns="376202" bIns="188101" anchor="ctr" compatLnSpc="1"/>
          <a:lstStyle/>
          <a:p>
            <a:endParaRPr kumimoji="0" lang="en-US"/>
          </a:p>
        </p:txBody>
      </p:sp>
      <p:sp>
        <p:nvSpPr>
          <p:cNvPr id="5" name="Espace réservé de la date 4"/>
          <p:cNvSpPr>
            <a:spLocks noGrp="1"/>
          </p:cNvSpPr>
          <p:nvPr>
            <p:ph type="dt" sz="half" idx="10"/>
          </p:nvPr>
        </p:nvSpPr>
        <p:spPr>
          <a:xfrm>
            <a:off x="23152608" y="27327932"/>
            <a:ext cx="12179808" cy="1560576"/>
          </a:xfrm>
        </p:spPr>
        <p:txBody>
          <a:bodyPr/>
          <a:lstStyle/>
          <a:p>
            <a:fld id="{564CF2E0-CCC4-4E1E-9902-C3C36AB3FDA4}" type="datetimeFigureOut">
              <a:rPr lang="en-US" smtClean="0"/>
              <a:pPr/>
              <a:t>3/4/2015</a:t>
            </a:fld>
            <a:endParaRPr lang="en-US"/>
          </a:p>
        </p:txBody>
      </p:sp>
      <p:sp>
        <p:nvSpPr>
          <p:cNvPr id="6" name="Espace réservé du pied de page 5"/>
          <p:cNvSpPr>
            <a:spLocks noGrp="1"/>
          </p:cNvSpPr>
          <p:nvPr>
            <p:ph type="ftr" sz="quarter" idx="11"/>
          </p:nvPr>
        </p:nvSpPr>
        <p:spPr>
          <a:xfrm>
            <a:off x="1207008" y="27352951"/>
            <a:ext cx="14337792" cy="1560576"/>
          </a:xfrm>
        </p:spPr>
        <p:txBody>
          <a:bodyPr/>
          <a:lstStyle/>
          <a:p>
            <a:endParaRPr kumimoji="0" 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re et texte vertical">
    <p:bg>
      <p:bgRef idx="1001">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564CF2E0-CCC4-4E1E-9902-C3C36AB3FDA4}" type="datetimeFigureOut">
              <a:rPr lang="en-US" smtClean="0"/>
              <a:pPr/>
              <a:t>3/4/2015</a:t>
            </a:fld>
            <a:endParaRPr lang="en-US"/>
          </a:p>
        </p:txBody>
      </p:sp>
      <p:sp>
        <p:nvSpPr>
          <p:cNvPr id="5" name="Espace réservé du pied de page 4"/>
          <p:cNvSpPr>
            <a:spLocks noGrp="1"/>
          </p:cNvSpPr>
          <p:nvPr>
            <p:ph type="ftr" sz="quarter" idx="11"/>
          </p:nvPr>
        </p:nvSpPr>
        <p:spPr/>
        <p:txBody>
          <a:bodyPr/>
          <a:lstStyle/>
          <a:p>
            <a:endParaRPr kumimoji="0" lang="en-US"/>
          </a:p>
        </p:txBody>
      </p:sp>
      <p:sp>
        <p:nvSpPr>
          <p:cNvPr id="6" name="Espace réservé du numéro de diapositive 5"/>
          <p:cNvSpPr>
            <a:spLocks noGrp="1"/>
          </p:cNvSpPr>
          <p:nvPr>
            <p:ph type="sldNum" sz="quarter" idx="12"/>
          </p:nvPr>
        </p:nvSpPr>
        <p:spPr/>
        <p:txBody>
          <a:bodyPr/>
          <a:lstStyle/>
          <a:p>
            <a:fld id="{6F42FDE4-A7DD-41A7-A0A6-9B649FB43336}" type="slidenum">
              <a:rPr kumimoji="0" lang="en-US" smtClean="0"/>
              <a:pPr/>
              <a:t>‹#›</a:t>
            </a:fld>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28610560"/>
            <a:ext cx="36576000" cy="65024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376202" tIns="188101" rIns="376202" bIns="188101" anchor="ctr" compatLnSpc="1"/>
          <a:lstStyle/>
          <a:p>
            <a:endParaRPr kumimoji="0" lang="en-US"/>
          </a:p>
        </p:txBody>
      </p:sp>
      <p:sp>
        <p:nvSpPr>
          <p:cNvPr id="8" name="Rectangle 7"/>
          <p:cNvSpPr>
            <a:spLocks noChangeArrowheads="1"/>
          </p:cNvSpPr>
          <p:nvPr/>
        </p:nvSpPr>
        <p:spPr bwMode="white">
          <a:xfrm>
            <a:off x="28041600" y="0"/>
            <a:ext cx="8534400" cy="29260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376202" tIns="188101" rIns="376202" bIns="188101" anchor="ctr" compatLnSpc="1"/>
          <a:lstStyle/>
          <a:p>
            <a:endParaRPr kumimoji="0" lang="en-US"/>
          </a:p>
        </p:txBody>
      </p:sp>
      <p:sp>
        <p:nvSpPr>
          <p:cNvPr id="9" name="Rectangle 8"/>
          <p:cNvSpPr>
            <a:spLocks noChangeArrowheads="1"/>
          </p:cNvSpPr>
          <p:nvPr/>
        </p:nvSpPr>
        <p:spPr bwMode="white">
          <a:xfrm>
            <a:off x="0" y="0"/>
            <a:ext cx="36576000" cy="663245"/>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376202" tIns="188101" rIns="376202" bIns="188101" anchor="ctr" compatLnSpc="1"/>
          <a:lstStyle/>
          <a:p>
            <a:endParaRPr kumimoji="0" lang="en-US"/>
          </a:p>
        </p:txBody>
      </p:sp>
      <p:sp>
        <p:nvSpPr>
          <p:cNvPr id="10" name="Rectangle 9"/>
          <p:cNvSpPr>
            <a:spLocks noChangeArrowheads="1"/>
          </p:cNvSpPr>
          <p:nvPr/>
        </p:nvSpPr>
        <p:spPr bwMode="white">
          <a:xfrm>
            <a:off x="0" y="0"/>
            <a:ext cx="609600" cy="29260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376202" tIns="188101" rIns="376202" bIns="188101" anchor="ctr" compatLnSpc="1"/>
          <a:lstStyle/>
          <a:p>
            <a:endParaRPr kumimoji="0" lang="en-US"/>
          </a:p>
        </p:txBody>
      </p:sp>
      <p:sp>
        <p:nvSpPr>
          <p:cNvPr id="11" name="Rectangle 10"/>
          <p:cNvSpPr>
            <a:spLocks noChangeArrowheads="1"/>
          </p:cNvSpPr>
          <p:nvPr/>
        </p:nvSpPr>
        <p:spPr bwMode="auto">
          <a:xfrm>
            <a:off x="585216" y="27271068"/>
            <a:ext cx="35332416" cy="132080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376202" tIns="188101" rIns="376202" bIns="188101" anchor="ctr" compatLnSpc="1"/>
          <a:lstStyle/>
          <a:p>
            <a:endParaRPr kumimoji="0" lang="en-US"/>
          </a:p>
        </p:txBody>
      </p:sp>
      <p:sp>
        <p:nvSpPr>
          <p:cNvPr id="12" name="Rectangle 11"/>
          <p:cNvSpPr>
            <a:spLocks noChangeArrowheads="1"/>
          </p:cNvSpPr>
          <p:nvPr/>
        </p:nvSpPr>
        <p:spPr bwMode="auto">
          <a:xfrm>
            <a:off x="609600" y="663245"/>
            <a:ext cx="35332416" cy="2793431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376202" tIns="188101" rIns="376202" bIns="188101" anchor="ctr" compatLnSpc="1"/>
          <a:lstStyle/>
          <a:p>
            <a:endParaRPr kumimoji="0" lang="en-US" dirty="0"/>
          </a:p>
        </p:txBody>
      </p:sp>
      <p:sp>
        <p:nvSpPr>
          <p:cNvPr id="13" name="Connecteur droit 12"/>
          <p:cNvSpPr>
            <a:spLocks noChangeShapeType="1"/>
          </p:cNvSpPr>
          <p:nvPr/>
        </p:nvSpPr>
        <p:spPr bwMode="auto">
          <a:xfrm rot="5400000">
            <a:off x="15254631" y="13986662"/>
            <a:ext cx="26646835"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376202" tIns="188101" rIns="376202" bIns="188101" anchor="ctr" compatLnSpc="1"/>
          <a:lstStyle/>
          <a:p>
            <a:endParaRPr kumimoji="0" lang="en-US"/>
          </a:p>
        </p:txBody>
      </p:sp>
      <p:sp>
        <p:nvSpPr>
          <p:cNvPr id="14" name="Ellipse 13"/>
          <p:cNvSpPr/>
          <p:nvPr/>
        </p:nvSpPr>
        <p:spPr>
          <a:xfrm>
            <a:off x="27358848" y="12483255"/>
            <a:ext cx="2438400" cy="260096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376202" tIns="188101" rIns="376202" bIns="188101" anchor="ctr"/>
          <a:lstStyle/>
          <a:p>
            <a:pPr algn="ctr" eaLnBrk="1" latinLnBrk="0" hangingPunct="1"/>
            <a:endParaRPr kumimoji="0" lang="en-US"/>
          </a:p>
        </p:txBody>
      </p:sp>
      <p:sp>
        <p:nvSpPr>
          <p:cNvPr id="15" name="Ellipse 14"/>
          <p:cNvSpPr/>
          <p:nvPr/>
        </p:nvSpPr>
        <p:spPr>
          <a:xfrm>
            <a:off x="27736800" y="12886404"/>
            <a:ext cx="1682496" cy="1794662"/>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lIns="376202" tIns="188101" rIns="376202" bIns="188101" anchor="ctr"/>
          <a:lstStyle/>
          <a:p>
            <a:pPr algn="ctr" eaLnBrk="1" latinLnBrk="0" hangingPunct="1"/>
            <a:endParaRPr kumimoji="0" lang="en-US"/>
          </a:p>
        </p:txBody>
      </p:sp>
      <p:sp>
        <p:nvSpPr>
          <p:cNvPr id="6" name="Espace réservé du numéro de diapositive 5"/>
          <p:cNvSpPr>
            <a:spLocks noGrp="1"/>
          </p:cNvSpPr>
          <p:nvPr>
            <p:ph type="sldNum" sz="quarter" idx="12"/>
          </p:nvPr>
        </p:nvSpPr>
        <p:spPr>
          <a:xfrm>
            <a:off x="27663648" y="12842246"/>
            <a:ext cx="1828800" cy="1882987"/>
          </a:xfrm>
        </p:spPr>
        <p:txBody>
          <a:bodyPr/>
          <a:lstStyle/>
          <a:p>
            <a:fld id="{6F42FDE4-A7DD-41A7-A0A6-9B649FB43336}" type="slidenum">
              <a:rPr kumimoji="0" lang="en-US" smtClean="0"/>
              <a:pPr/>
              <a:t>‹#›</a:t>
            </a:fld>
            <a:endParaRPr kumimoji="0" lang="en-US"/>
          </a:p>
        </p:txBody>
      </p:sp>
      <p:sp>
        <p:nvSpPr>
          <p:cNvPr id="3" name="Espace réservé du texte vertical 2"/>
          <p:cNvSpPr>
            <a:spLocks noGrp="1"/>
          </p:cNvSpPr>
          <p:nvPr>
            <p:ph type="body" orient="vert" idx="1"/>
          </p:nvPr>
        </p:nvSpPr>
        <p:spPr>
          <a:xfrm>
            <a:off x="1219200" y="1300480"/>
            <a:ext cx="26212800" cy="24837828"/>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564CF2E0-CCC4-4E1E-9902-C3C36AB3FDA4}" type="datetimeFigureOut">
              <a:rPr lang="en-US" smtClean="0"/>
              <a:pPr/>
              <a:t>3/4/2015</a:t>
            </a:fld>
            <a:endParaRPr lang="en-US"/>
          </a:p>
        </p:txBody>
      </p:sp>
      <p:sp>
        <p:nvSpPr>
          <p:cNvPr id="5" name="Espace réservé du pied de page 4"/>
          <p:cNvSpPr>
            <a:spLocks noGrp="1"/>
          </p:cNvSpPr>
          <p:nvPr>
            <p:ph type="ftr" sz="quarter" idx="11"/>
          </p:nvPr>
        </p:nvSpPr>
        <p:spPr/>
        <p:txBody>
          <a:bodyPr/>
          <a:lstStyle/>
          <a:p>
            <a:endParaRPr kumimoji="0" lang="en-US"/>
          </a:p>
        </p:txBody>
      </p:sp>
      <p:sp>
        <p:nvSpPr>
          <p:cNvPr id="2" name="Titre vertical 1"/>
          <p:cNvSpPr>
            <a:spLocks noGrp="1"/>
          </p:cNvSpPr>
          <p:nvPr>
            <p:ph type="title" orient="vert"/>
          </p:nvPr>
        </p:nvSpPr>
        <p:spPr>
          <a:xfrm>
            <a:off x="29565600" y="1300486"/>
            <a:ext cx="5791200" cy="24966507"/>
          </a:xfrm>
        </p:spPr>
        <p:txBody>
          <a:bodyPr vert="eaVert"/>
          <a:lstStyle/>
          <a:p>
            <a:r>
              <a:rPr kumimoji="0" lang="fr-FR" smtClean="0"/>
              <a:t>Cliquez pour modifier le style du titre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828278" y="1171221"/>
            <a:ext cx="32919460" cy="48768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828272" y="6550379"/>
            <a:ext cx="16160752" cy="2729088"/>
          </a:xfrm>
        </p:spPr>
        <p:txBody>
          <a:bodyPr anchor="b"/>
          <a:lstStyle>
            <a:lvl1pPr marL="0" indent="0">
              <a:buNone/>
              <a:defRPr sz="2100" b="1"/>
            </a:lvl1pPr>
            <a:lvl2pPr marL="380794" indent="0">
              <a:buNone/>
              <a:defRPr sz="1600" b="1"/>
            </a:lvl2pPr>
            <a:lvl3pPr marL="761592" indent="0">
              <a:buNone/>
              <a:defRPr sz="1600" b="1"/>
            </a:lvl3pPr>
            <a:lvl4pPr marL="1142386" indent="0">
              <a:buNone/>
              <a:defRPr sz="1200" b="1"/>
            </a:lvl4pPr>
            <a:lvl5pPr marL="1523180" indent="0">
              <a:buNone/>
              <a:defRPr sz="1200" b="1"/>
            </a:lvl5pPr>
            <a:lvl6pPr marL="1903978" indent="0">
              <a:buNone/>
              <a:defRPr sz="1200" b="1"/>
            </a:lvl6pPr>
            <a:lvl7pPr marL="2284767" indent="0">
              <a:buNone/>
              <a:defRPr sz="1200" b="1"/>
            </a:lvl7pPr>
            <a:lvl8pPr marL="2665561" indent="0">
              <a:buNone/>
              <a:defRPr sz="1200" b="1"/>
            </a:lvl8pPr>
            <a:lvl9pPr marL="3046355"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1828272" y="9279473"/>
            <a:ext cx="16160752" cy="16858543"/>
          </a:xfrm>
        </p:spPr>
        <p:txBody>
          <a:bodyPr/>
          <a:lstStyle>
            <a:lvl1pPr>
              <a:defRPr sz="2100"/>
            </a:lvl1pPr>
            <a:lvl2pPr>
              <a:defRPr sz="1600"/>
            </a:lvl2pPr>
            <a:lvl3pPr>
              <a:defRPr sz="16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8580370" y="6550379"/>
            <a:ext cx="16167364" cy="2729088"/>
          </a:xfrm>
        </p:spPr>
        <p:txBody>
          <a:bodyPr anchor="b"/>
          <a:lstStyle>
            <a:lvl1pPr marL="0" indent="0">
              <a:buNone/>
              <a:defRPr sz="2100" b="1"/>
            </a:lvl1pPr>
            <a:lvl2pPr marL="380794" indent="0">
              <a:buNone/>
              <a:defRPr sz="1600" b="1"/>
            </a:lvl2pPr>
            <a:lvl3pPr marL="761592" indent="0">
              <a:buNone/>
              <a:defRPr sz="1600" b="1"/>
            </a:lvl3pPr>
            <a:lvl4pPr marL="1142386" indent="0">
              <a:buNone/>
              <a:defRPr sz="1200" b="1"/>
            </a:lvl4pPr>
            <a:lvl5pPr marL="1523180" indent="0">
              <a:buNone/>
              <a:defRPr sz="1200" b="1"/>
            </a:lvl5pPr>
            <a:lvl6pPr marL="1903978" indent="0">
              <a:buNone/>
              <a:defRPr sz="1200" b="1"/>
            </a:lvl6pPr>
            <a:lvl7pPr marL="2284767" indent="0">
              <a:buNone/>
              <a:defRPr sz="1200" b="1"/>
            </a:lvl7pPr>
            <a:lvl8pPr marL="2665561" indent="0">
              <a:buNone/>
              <a:defRPr sz="1200" b="1"/>
            </a:lvl8pPr>
            <a:lvl9pPr marL="3046355"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18580370" y="9279473"/>
            <a:ext cx="16167364" cy="16858543"/>
          </a:xfrm>
        </p:spPr>
        <p:txBody>
          <a:bodyPr/>
          <a:lstStyle>
            <a:lvl1pPr>
              <a:defRPr sz="2100"/>
            </a:lvl1pPr>
            <a:lvl2pPr>
              <a:defRPr sz="1600"/>
            </a:lvl2pPr>
            <a:lvl3pPr>
              <a:defRPr sz="16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278" y="1165577"/>
            <a:ext cx="12033252" cy="4957235"/>
          </a:xfrm>
        </p:spPr>
        <p:txBody>
          <a:bodyPr anchor="b"/>
          <a:lstStyle>
            <a:lvl1pPr algn="l">
              <a:defRPr sz="1600" b="1"/>
            </a:lvl1pPr>
          </a:lstStyle>
          <a:p>
            <a:r>
              <a:rPr lang="en-US" smtClean="0"/>
              <a:t>Click to edit Master title style</a:t>
            </a:r>
            <a:endParaRPr lang="en-US"/>
          </a:p>
        </p:txBody>
      </p:sp>
      <p:sp>
        <p:nvSpPr>
          <p:cNvPr id="3" name="Content Placeholder 2"/>
          <p:cNvSpPr>
            <a:spLocks noGrp="1"/>
          </p:cNvSpPr>
          <p:nvPr>
            <p:ph idx="1"/>
          </p:nvPr>
        </p:nvSpPr>
        <p:spPr>
          <a:xfrm>
            <a:off x="14300728" y="1165577"/>
            <a:ext cx="20447000" cy="24972433"/>
          </a:xfrm>
        </p:spPr>
        <p:txBody>
          <a:bodyPr/>
          <a:lstStyle>
            <a:lvl1pPr>
              <a:defRPr sz="2900"/>
            </a:lvl1pPr>
            <a:lvl2pPr>
              <a:defRPr sz="2500"/>
            </a:lvl2pPr>
            <a:lvl3pPr>
              <a:defRPr sz="21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828278" y="6122818"/>
            <a:ext cx="12033252" cy="20015202"/>
          </a:xfrm>
        </p:spPr>
        <p:txBody>
          <a:bodyPr/>
          <a:lstStyle>
            <a:lvl1pPr marL="0" indent="0">
              <a:buNone/>
              <a:defRPr sz="1200"/>
            </a:lvl1pPr>
            <a:lvl2pPr marL="380794" indent="0">
              <a:buNone/>
              <a:defRPr sz="800"/>
            </a:lvl2pPr>
            <a:lvl3pPr marL="761592" indent="0">
              <a:buNone/>
              <a:defRPr sz="800"/>
            </a:lvl3pPr>
            <a:lvl4pPr marL="1142386" indent="0">
              <a:buNone/>
              <a:defRPr sz="800"/>
            </a:lvl4pPr>
            <a:lvl5pPr marL="1523180" indent="0">
              <a:buNone/>
              <a:defRPr sz="800"/>
            </a:lvl5pPr>
            <a:lvl6pPr marL="1903978" indent="0">
              <a:buNone/>
              <a:defRPr sz="800"/>
            </a:lvl6pPr>
            <a:lvl7pPr marL="2284767" indent="0">
              <a:buNone/>
              <a:defRPr sz="800"/>
            </a:lvl7pPr>
            <a:lvl8pPr marL="2665561" indent="0">
              <a:buNone/>
              <a:defRPr sz="800"/>
            </a:lvl8pPr>
            <a:lvl9pPr marL="3046355" indent="0">
              <a:buNone/>
              <a:defRPr sz="8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168888" y="20482279"/>
            <a:ext cx="21945864" cy="2418645"/>
          </a:xfrm>
        </p:spPr>
        <p:txBody>
          <a:bodyPr anchor="b"/>
          <a:lstStyle>
            <a:lvl1pPr algn="l">
              <a:defRPr sz="1600" b="1"/>
            </a:lvl1pPr>
          </a:lstStyle>
          <a:p>
            <a:r>
              <a:rPr lang="en-US" smtClean="0"/>
              <a:t>Click to edit Master title style</a:t>
            </a:r>
            <a:endParaRPr lang="en-US"/>
          </a:p>
        </p:txBody>
      </p:sp>
      <p:sp>
        <p:nvSpPr>
          <p:cNvPr id="3" name="Picture Placeholder 2"/>
          <p:cNvSpPr>
            <a:spLocks noGrp="1"/>
          </p:cNvSpPr>
          <p:nvPr>
            <p:ph type="pic" idx="1"/>
          </p:nvPr>
        </p:nvSpPr>
        <p:spPr>
          <a:xfrm>
            <a:off x="7168888" y="2614799"/>
            <a:ext cx="21945864" cy="17555631"/>
          </a:xfrm>
        </p:spPr>
        <p:txBody>
          <a:bodyPr/>
          <a:lstStyle>
            <a:lvl1pPr marL="0" indent="0">
              <a:buNone/>
              <a:defRPr sz="2900"/>
            </a:lvl1pPr>
            <a:lvl2pPr marL="380794" indent="0">
              <a:buNone/>
              <a:defRPr sz="2500"/>
            </a:lvl2pPr>
            <a:lvl3pPr marL="761592" indent="0">
              <a:buNone/>
              <a:defRPr sz="2100"/>
            </a:lvl3pPr>
            <a:lvl4pPr marL="1142386" indent="0">
              <a:buNone/>
              <a:defRPr sz="1600"/>
            </a:lvl4pPr>
            <a:lvl5pPr marL="1523180" indent="0">
              <a:buNone/>
              <a:defRPr sz="1600"/>
            </a:lvl5pPr>
            <a:lvl6pPr marL="1903978" indent="0">
              <a:buNone/>
              <a:defRPr sz="1600"/>
            </a:lvl6pPr>
            <a:lvl7pPr marL="2284767" indent="0">
              <a:buNone/>
              <a:defRPr sz="1600"/>
            </a:lvl7pPr>
            <a:lvl8pPr marL="2665561" indent="0">
              <a:buNone/>
              <a:defRPr sz="1600"/>
            </a:lvl8pPr>
            <a:lvl9pPr marL="3046355" indent="0">
              <a:buNone/>
              <a:defRPr sz="1600"/>
            </a:lvl9pPr>
          </a:lstStyle>
          <a:p>
            <a:pPr lvl="0"/>
            <a:endParaRPr lang="en-US" noProof="0" smtClean="0"/>
          </a:p>
        </p:txBody>
      </p:sp>
      <p:sp>
        <p:nvSpPr>
          <p:cNvPr id="4" name="Text Placeholder 3"/>
          <p:cNvSpPr>
            <a:spLocks noGrp="1"/>
          </p:cNvSpPr>
          <p:nvPr>
            <p:ph type="body" sz="half" idx="2"/>
          </p:nvPr>
        </p:nvSpPr>
        <p:spPr>
          <a:xfrm>
            <a:off x="7168888" y="22900924"/>
            <a:ext cx="21945864" cy="3433233"/>
          </a:xfrm>
        </p:spPr>
        <p:txBody>
          <a:bodyPr/>
          <a:lstStyle>
            <a:lvl1pPr marL="0" indent="0">
              <a:buNone/>
              <a:defRPr sz="1200"/>
            </a:lvl1pPr>
            <a:lvl2pPr marL="380794" indent="0">
              <a:buNone/>
              <a:defRPr sz="800"/>
            </a:lvl2pPr>
            <a:lvl3pPr marL="761592" indent="0">
              <a:buNone/>
              <a:defRPr sz="800"/>
            </a:lvl3pPr>
            <a:lvl4pPr marL="1142386" indent="0">
              <a:buNone/>
              <a:defRPr sz="800"/>
            </a:lvl4pPr>
            <a:lvl5pPr marL="1523180" indent="0">
              <a:buNone/>
              <a:defRPr sz="800"/>
            </a:lvl5pPr>
            <a:lvl6pPr marL="1903978" indent="0">
              <a:buNone/>
              <a:defRPr sz="800"/>
            </a:lvl6pPr>
            <a:lvl7pPr marL="2284767" indent="0">
              <a:buNone/>
              <a:defRPr sz="800"/>
            </a:lvl7pPr>
            <a:lvl8pPr marL="2665561" indent="0">
              <a:buNone/>
              <a:defRPr sz="800"/>
            </a:lvl8pPr>
            <a:lvl9pPr marL="3046355" indent="0">
              <a:buNone/>
              <a:defRPr sz="8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6"/>
          <p:cNvSpPr>
            <a:spLocks noChangeArrowheads="1"/>
          </p:cNvSpPr>
          <p:nvPr userDrawn="1"/>
        </p:nvSpPr>
        <p:spPr bwMode="auto">
          <a:xfrm>
            <a:off x="0" y="2"/>
            <a:ext cx="36576000" cy="4267200"/>
          </a:xfrm>
          <a:prstGeom prst="rect">
            <a:avLst/>
          </a:prstGeom>
          <a:solidFill>
            <a:schemeClr val="accent2"/>
          </a:solidFill>
          <a:ln w="9525">
            <a:solidFill>
              <a:schemeClr val="tx1"/>
            </a:solidFill>
            <a:miter lim="800000"/>
            <a:headEnd/>
            <a:tailEnd/>
          </a:ln>
        </p:spPr>
        <p:txBody>
          <a:bodyPr wrap="none" lIns="76158" tIns="38081" rIns="76158" bIns="38081" anchor="ctr"/>
          <a:lstStyle/>
          <a:p>
            <a:endParaRPr lang="fr-FR"/>
          </a:p>
        </p:txBody>
      </p:sp>
      <p:sp>
        <p:nvSpPr>
          <p:cNvPr id="1027" name="Rectangle 33"/>
          <p:cNvSpPr>
            <a:spLocks noChangeArrowheads="1"/>
          </p:cNvSpPr>
          <p:nvPr userDrawn="1"/>
        </p:nvSpPr>
        <p:spPr bwMode="auto">
          <a:xfrm>
            <a:off x="577848" y="5011737"/>
            <a:ext cx="8312152" cy="23612476"/>
          </a:xfrm>
          <a:prstGeom prst="rect">
            <a:avLst/>
          </a:prstGeom>
          <a:solidFill>
            <a:srgbClr val="FFFFFF"/>
          </a:solidFill>
          <a:ln w="9525">
            <a:solidFill>
              <a:schemeClr val="tx1"/>
            </a:solidFill>
            <a:miter lim="800000"/>
            <a:headEnd/>
            <a:tailEnd/>
          </a:ln>
        </p:spPr>
        <p:txBody>
          <a:bodyPr wrap="none" lIns="76158" tIns="38081" rIns="76158" bIns="38081" anchor="ctr"/>
          <a:lstStyle/>
          <a:p>
            <a:endParaRPr lang="fr-FR"/>
          </a:p>
        </p:txBody>
      </p:sp>
      <p:sp>
        <p:nvSpPr>
          <p:cNvPr id="1028" name="Rectangle 9"/>
          <p:cNvSpPr>
            <a:spLocks noChangeArrowheads="1"/>
          </p:cNvSpPr>
          <p:nvPr userDrawn="1"/>
        </p:nvSpPr>
        <p:spPr bwMode="auto">
          <a:xfrm>
            <a:off x="0" y="4267206"/>
            <a:ext cx="36576000" cy="115887"/>
          </a:xfrm>
          <a:prstGeom prst="rect">
            <a:avLst/>
          </a:prstGeom>
          <a:solidFill>
            <a:srgbClr val="660000"/>
          </a:solidFill>
          <a:ln w="152400">
            <a:solidFill>
              <a:srgbClr val="FF9900"/>
            </a:solidFill>
            <a:miter lim="800000"/>
            <a:headEnd/>
            <a:tailEnd/>
          </a:ln>
        </p:spPr>
        <p:txBody>
          <a:bodyPr wrap="none" lIns="76158" tIns="38081" rIns="76158" bIns="38081" anchor="ctr"/>
          <a:lstStyle/>
          <a:p>
            <a:endParaRPr lang="fr-FR"/>
          </a:p>
        </p:txBody>
      </p:sp>
      <p:sp>
        <p:nvSpPr>
          <p:cNvPr id="1029" name="Text Box 14"/>
          <p:cNvSpPr txBox="1">
            <a:spLocks noChangeArrowheads="1"/>
          </p:cNvSpPr>
          <p:nvPr userDrawn="1"/>
        </p:nvSpPr>
        <p:spPr bwMode="auto">
          <a:xfrm>
            <a:off x="508006" y="28840121"/>
            <a:ext cx="2095500" cy="258328"/>
          </a:xfrm>
          <a:prstGeom prst="rect">
            <a:avLst/>
          </a:prstGeom>
          <a:noFill/>
          <a:ln w="9525">
            <a:noFill/>
            <a:miter lim="800000"/>
            <a:headEnd/>
            <a:tailEnd/>
          </a:ln>
        </p:spPr>
        <p:txBody>
          <a:bodyPr lIns="76018" tIns="37999" rIns="76018" bIns="37999">
            <a:spAutoFit/>
          </a:bodyPr>
          <a:lstStyle/>
          <a:p>
            <a:pPr eaLnBrk="0" hangingPunct="0">
              <a:lnSpc>
                <a:spcPct val="65000"/>
              </a:lnSpc>
              <a:spcBef>
                <a:spcPct val="50000"/>
              </a:spcBef>
            </a:pPr>
            <a:r>
              <a:rPr lang="en-US" sz="400" b="1" dirty="0">
                <a:solidFill>
                  <a:schemeClr val="bg2"/>
                </a:solidFill>
                <a:latin typeface="Arial" charset="0"/>
              </a:rPr>
              <a:t>TEMPLATE DESIGN © 2008</a:t>
            </a:r>
          </a:p>
          <a:p>
            <a:pPr eaLnBrk="0" hangingPunct="0">
              <a:lnSpc>
                <a:spcPct val="65000"/>
              </a:lnSpc>
              <a:spcBef>
                <a:spcPct val="50000"/>
              </a:spcBef>
            </a:pPr>
            <a:r>
              <a:rPr lang="en-US" sz="800" b="1" dirty="0">
                <a:solidFill>
                  <a:schemeClr val="bg2"/>
                </a:solidFill>
                <a:latin typeface="Arial" charset="0"/>
              </a:rPr>
              <a:t>www.PosterPresentations.com</a:t>
            </a:r>
          </a:p>
        </p:txBody>
      </p:sp>
      <p:sp>
        <p:nvSpPr>
          <p:cNvPr id="1030" name="Rectangle 15"/>
          <p:cNvSpPr>
            <a:spLocks noGrp="1" noChangeArrowheads="1"/>
          </p:cNvSpPr>
          <p:nvPr>
            <p:ph type="title"/>
          </p:nvPr>
        </p:nvSpPr>
        <p:spPr bwMode="auto">
          <a:xfrm>
            <a:off x="800106" y="1131893"/>
            <a:ext cx="34937700" cy="1957389"/>
          </a:xfrm>
          <a:prstGeom prst="rect">
            <a:avLst/>
          </a:prstGeom>
          <a:noFill/>
          <a:ln w="9525">
            <a:noFill/>
            <a:miter lim="800000"/>
            <a:headEnd/>
            <a:tailEnd/>
          </a:ln>
        </p:spPr>
        <p:txBody>
          <a:bodyPr vert="horz" wrap="square" lIns="76018" tIns="37999" rIns="76018" bIns="37999" numCol="1" anchor="ctr" anchorCtr="0" compatLnSpc="1">
            <a:prstTxWarp prst="textNoShape">
              <a:avLst/>
            </a:prstTxWarp>
          </a:bodyPr>
          <a:lstStyle/>
          <a:p>
            <a:pPr lvl="0"/>
            <a:r>
              <a:rPr lang="en-US" smtClean="0"/>
              <a:t>Click to edit Master title style</a:t>
            </a:r>
          </a:p>
        </p:txBody>
      </p:sp>
      <p:sp>
        <p:nvSpPr>
          <p:cNvPr id="1031" name="Rectangle 16"/>
          <p:cNvSpPr>
            <a:spLocks noGrp="1" noChangeArrowheads="1"/>
          </p:cNvSpPr>
          <p:nvPr>
            <p:ph type="body" idx="1"/>
          </p:nvPr>
        </p:nvSpPr>
        <p:spPr bwMode="auto">
          <a:xfrm>
            <a:off x="577848" y="5011737"/>
            <a:ext cx="8312152" cy="23612476"/>
          </a:xfrm>
          <a:prstGeom prst="rect">
            <a:avLst/>
          </a:prstGeom>
          <a:noFill/>
          <a:ln w="9525">
            <a:noFill/>
            <a:miter lim="800000"/>
            <a:headEnd/>
            <a:tailEnd/>
          </a:ln>
        </p:spPr>
        <p:txBody>
          <a:bodyPr vert="horz" wrap="square" lIns="380136" tIns="380136" rIns="380136" bIns="380136" numCol="1" anchor="t" anchorCtr="0" compatLnSpc="1">
            <a:prstTxWarp prst="textNoShape">
              <a:avLst/>
            </a:prstTxWarp>
          </a:bodyPr>
          <a:lstStyle/>
          <a:p>
            <a:pPr lvl="0"/>
            <a:r>
              <a:rPr lang="en-US" smtClean="0"/>
              <a:t>Click to edit Master text styles</a:t>
            </a:r>
          </a:p>
          <a:p>
            <a:pPr lvl="1"/>
            <a:r>
              <a:rPr lang="en-US" smtClean="0"/>
              <a:t>Second level</a:t>
            </a:r>
          </a:p>
        </p:txBody>
      </p:sp>
      <p:sp>
        <p:nvSpPr>
          <p:cNvPr id="1032" name="Rectangle 25"/>
          <p:cNvSpPr>
            <a:spLocks noChangeArrowheads="1"/>
          </p:cNvSpPr>
          <p:nvPr userDrawn="1"/>
        </p:nvSpPr>
        <p:spPr bwMode="auto">
          <a:xfrm>
            <a:off x="0" y="0"/>
            <a:ext cx="36576000" cy="29260800"/>
          </a:xfrm>
          <a:prstGeom prst="rect">
            <a:avLst/>
          </a:prstGeom>
          <a:noFill/>
          <a:ln w="3175">
            <a:solidFill>
              <a:schemeClr val="tx2"/>
            </a:solidFill>
            <a:miter lim="800000"/>
            <a:headEnd/>
            <a:tailEnd/>
          </a:ln>
        </p:spPr>
        <p:txBody>
          <a:bodyPr wrap="none" lIns="76158" tIns="38081" rIns="76158" bIns="38081" anchor="ctr"/>
          <a:lstStyle/>
          <a:p>
            <a:endParaRPr lang="fr-FR"/>
          </a:p>
        </p:txBody>
      </p:sp>
      <p:sp>
        <p:nvSpPr>
          <p:cNvPr id="1033" name="Rectangle 32"/>
          <p:cNvSpPr>
            <a:spLocks noChangeArrowheads="1"/>
          </p:cNvSpPr>
          <p:nvPr userDrawn="1"/>
        </p:nvSpPr>
        <p:spPr bwMode="auto">
          <a:xfrm>
            <a:off x="9575806" y="5011737"/>
            <a:ext cx="8318500" cy="23612476"/>
          </a:xfrm>
          <a:prstGeom prst="rect">
            <a:avLst/>
          </a:prstGeom>
          <a:solidFill>
            <a:srgbClr val="FFFFFF"/>
          </a:solidFill>
          <a:ln w="9525">
            <a:solidFill>
              <a:schemeClr val="tx1"/>
            </a:solidFill>
            <a:miter lim="800000"/>
            <a:headEnd/>
            <a:tailEnd/>
          </a:ln>
        </p:spPr>
        <p:txBody>
          <a:bodyPr wrap="none" lIns="76158" tIns="38081" rIns="76158" bIns="38081" anchor="ctr"/>
          <a:lstStyle/>
          <a:p>
            <a:endParaRPr lang="fr-FR"/>
          </a:p>
        </p:txBody>
      </p:sp>
      <p:sp>
        <p:nvSpPr>
          <p:cNvPr id="1034" name="Rectangle 34"/>
          <p:cNvSpPr>
            <a:spLocks noChangeArrowheads="1"/>
          </p:cNvSpPr>
          <p:nvPr userDrawn="1"/>
        </p:nvSpPr>
        <p:spPr bwMode="auto">
          <a:xfrm>
            <a:off x="18561058" y="5011737"/>
            <a:ext cx="8318500" cy="23612476"/>
          </a:xfrm>
          <a:prstGeom prst="rect">
            <a:avLst/>
          </a:prstGeom>
          <a:solidFill>
            <a:srgbClr val="FFFFFF"/>
          </a:solidFill>
          <a:ln w="9525">
            <a:solidFill>
              <a:schemeClr val="tx1"/>
            </a:solidFill>
            <a:miter lim="800000"/>
            <a:headEnd/>
            <a:tailEnd/>
          </a:ln>
        </p:spPr>
        <p:txBody>
          <a:bodyPr wrap="none" lIns="76158" tIns="38081" rIns="76158" bIns="38081" anchor="ctr"/>
          <a:lstStyle/>
          <a:p>
            <a:endParaRPr lang="fr-FR"/>
          </a:p>
        </p:txBody>
      </p:sp>
      <p:sp>
        <p:nvSpPr>
          <p:cNvPr id="1035" name="Rectangle 35"/>
          <p:cNvSpPr>
            <a:spLocks noChangeArrowheads="1"/>
          </p:cNvSpPr>
          <p:nvPr userDrawn="1"/>
        </p:nvSpPr>
        <p:spPr bwMode="auto">
          <a:xfrm>
            <a:off x="27565358" y="5011737"/>
            <a:ext cx="8318500" cy="23612476"/>
          </a:xfrm>
          <a:prstGeom prst="rect">
            <a:avLst/>
          </a:prstGeom>
          <a:solidFill>
            <a:srgbClr val="FFFFFF"/>
          </a:solidFill>
          <a:ln w="9525">
            <a:solidFill>
              <a:schemeClr val="tx1"/>
            </a:solidFill>
            <a:miter lim="800000"/>
            <a:headEnd/>
            <a:tailEnd/>
          </a:ln>
        </p:spPr>
        <p:txBody>
          <a:bodyPr wrap="none" lIns="76158" tIns="38081" rIns="76158" bIns="38081" anchor="ctr"/>
          <a:lstStyle/>
          <a:p>
            <a:endParaRPr lang="fr-F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ctr" rtl="0" eaLnBrk="0" fontAlgn="base" hangingPunct="0">
        <a:spcBef>
          <a:spcPct val="0"/>
        </a:spcBef>
        <a:spcAft>
          <a:spcPct val="0"/>
        </a:spcAft>
        <a:defRPr sz="7000">
          <a:solidFill>
            <a:srgbClr val="FFFFFF"/>
          </a:solidFill>
          <a:latin typeface="+mj-lt"/>
          <a:ea typeface="+mj-ea"/>
          <a:cs typeface="+mj-cs"/>
        </a:defRPr>
      </a:lvl1pPr>
      <a:lvl2pPr algn="ctr" rtl="0" eaLnBrk="0" fontAlgn="base" hangingPunct="0">
        <a:spcBef>
          <a:spcPct val="0"/>
        </a:spcBef>
        <a:spcAft>
          <a:spcPct val="0"/>
        </a:spcAft>
        <a:defRPr sz="7000">
          <a:solidFill>
            <a:srgbClr val="FFFFFF"/>
          </a:solidFill>
          <a:latin typeface="Arial Black" pitchFamily="34" charset="0"/>
        </a:defRPr>
      </a:lvl2pPr>
      <a:lvl3pPr algn="ctr" rtl="0" eaLnBrk="0" fontAlgn="base" hangingPunct="0">
        <a:spcBef>
          <a:spcPct val="0"/>
        </a:spcBef>
        <a:spcAft>
          <a:spcPct val="0"/>
        </a:spcAft>
        <a:defRPr sz="7000">
          <a:solidFill>
            <a:srgbClr val="FFFFFF"/>
          </a:solidFill>
          <a:latin typeface="Arial Black" pitchFamily="34" charset="0"/>
        </a:defRPr>
      </a:lvl3pPr>
      <a:lvl4pPr algn="ctr" rtl="0" eaLnBrk="0" fontAlgn="base" hangingPunct="0">
        <a:spcBef>
          <a:spcPct val="0"/>
        </a:spcBef>
        <a:spcAft>
          <a:spcPct val="0"/>
        </a:spcAft>
        <a:defRPr sz="7000">
          <a:solidFill>
            <a:srgbClr val="FFFFFF"/>
          </a:solidFill>
          <a:latin typeface="Arial Black" pitchFamily="34" charset="0"/>
        </a:defRPr>
      </a:lvl4pPr>
      <a:lvl5pPr algn="ctr" rtl="0" eaLnBrk="0" fontAlgn="base" hangingPunct="0">
        <a:spcBef>
          <a:spcPct val="0"/>
        </a:spcBef>
        <a:spcAft>
          <a:spcPct val="0"/>
        </a:spcAft>
        <a:defRPr sz="7000">
          <a:solidFill>
            <a:srgbClr val="FFFFFF"/>
          </a:solidFill>
          <a:latin typeface="Arial Black" pitchFamily="34" charset="0"/>
        </a:defRPr>
      </a:lvl5pPr>
      <a:lvl6pPr marL="380794" algn="ctr" rtl="0" fontAlgn="base">
        <a:spcBef>
          <a:spcPct val="0"/>
        </a:spcBef>
        <a:spcAft>
          <a:spcPct val="0"/>
        </a:spcAft>
        <a:defRPr sz="7000">
          <a:solidFill>
            <a:srgbClr val="FFFFFF"/>
          </a:solidFill>
          <a:latin typeface="Arial Black" pitchFamily="34" charset="0"/>
        </a:defRPr>
      </a:lvl6pPr>
      <a:lvl7pPr marL="761592" algn="ctr" rtl="0" fontAlgn="base">
        <a:spcBef>
          <a:spcPct val="0"/>
        </a:spcBef>
        <a:spcAft>
          <a:spcPct val="0"/>
        </a:spcAft>
        <a:defRPr sz="7000">
          <a:solidFill>
            <a:srgbClr val="FFFFFF"/>
          </a:solidFill>
          <a:latin typeface="Arial Black" pitchFamily="34" charset="0"/>
        </a:defRPr>
      </a:lvl7pPr>
      <a:lvl8pPr marL="1142386" algn="ctr" rtl="0" fontAlgn="base">
        <a:spcBef>
          <a:spcPct val="0"/>
        </a:spcBef>
        <a:spcAft>
          <a:spcPct val="0"/>
        </a:spcAft>
        <a:defRPr sz="7000">
          <a:solidFill>
            <a:srgbClr val="FFFFFF"/>
          </a:solidFill>
          <a:latin typeface="Arial Black" pitchFamily="34" charset="0"/>
        </a:defRPr>
      </a:lvl8pPr>
      <a:lvl9pPr marL="1523180" algn="ctr" rtl="0" fontAlgn="base">
        <a:spcBef>
          <a:spcPct val="0"/>
        </a:spcBef>
        <a:spcAft>
          <a:spcPct val="0"/>
        </a:spcAft>
        <a:defRPr sz="7000">
          <a:solidFill>
            <a:srgbClr val="FFFFFF"/>
          </a:solidFill>
          <a:latin typeface="Arial Black" pitchFamily="34" charset="0"/>
        </a:defRPr>
      </a:lvl9pPr>
    </p:titleStyle>
    <p:bodyStyle>
      <a:lvl1pPr marL="284024" indent="-284024" algn="l" rtl="0" eaLnBrk="0" fontAlgn="base" hangingPunct="0">
        <a:spcBef>
          <a:spcPct val="20000"/>
        </a:spcBef>
        <a:spcAft>
          <a:spcPct val="0"/>
        </a:spcAft>
        <a:buChar char="•"/>
        <a:defRPr sz="2500">
          <a:solidFill>
            <a:schemeClr val="tx1"/>
          </a:solidFill>
          <a:latin typeface="+mn-lt"/>
          <a:ea typeface="+mn-ea"/>
          <a:cs typeface="+mn-cs"/>
        </a:defRPr>
      </a:lvl1pPr>
      <a:lvl2pPr marL="615645" indent="-234834" algn="l" rtl="0" eaLnBrk="0" fontAlgn="base" hangingPunct="0">
        <a:spcBef>
          <a:spcPct val="20000"/>
        </a:spcBef>
        <a:spcAft>
          <a:spcPct val="0"/>
        </a:spcAft>
        <a:buChar char="–"/>
        <a:defRPr sz="2500">
          <a:solidFill>
            <a:schemeClr val="tx1"/>
          </a:solidFill>
          <a:latin typeface="+mn-lt"/>
        </a:defRPr>
      </a:lvl2pPr>
      <a:lvl3pPr marL="950438" indent="-188817" algn="l" rtl="0" eaLnBrk="0" fontAlgn="base" hangingPunct="0">
        <a:spcBef>
          <a:spcPct val="20000"/>
        </a:spcBef>
        <a:spcAft>
          <a:spcPct val="0"/>
        </a:spcAft>
        <a:buChar char="•"/>
        <a:defRPr sz="2100">
          <a:solidFill>
            <a:schemeClr val="tx1"/>
          </a:solidFill>
          <a:latin typeface="+mn-lt"/>
        </a:defRPr>
      </a:lvl3pPr>
      <a:lvl4pPr marL="1331248" indent="-188817" algn="l" rtl="0" eaLnBrk="0" fontAlgn="base" hangingPunct="0">
        <a:spcBef>
          <a:spcPct val="20000"/>
        </a:spcBef>
        <a:spcAft>
          <a:spcPct val="0"/>
        </a:spcAft>
        <a:buChar char="–"/>
        <a:defRPr sz="1600">
          <a:solidFill>
            <a:schemeClr val="tx1"/>
          </a:solidFill>
          <a:latin typeface="+mn-lt"/>
        </a:defRPr>
      </a:lvl4pPr>
      <a:lvl5pPr marL="1712059" indent="-188817" algn="l" rtl="0" eaLnBrk="0" fontAlgn="base" hangingPunct="0">
        <a:spcBef>
          <a:spcPct val="20000"/>
        </a:spcBef>
        <a:spcAft>
          <a:spcPct val="0"/>
        </a:spcAft>
        <a:buChar char="»"/>
        <a:defRPr sz="1600">
          <a:solidFill>
            <a:schemeClr val="tx1"/>
          </a:solidFill>
          <a:latin typeface="+mn-lt"/>
        </a:defRPr>
      </a:lvl5pPr>
      <a:lvl6pPr marL="2094371" indent="-190397" algn="l" rtl="0" fontAlgn="base">
        <a:spcBef>
          <a:spcPct val="20000"/>
        </a:spcBef>
        <a:spcAft>
          <a:spcPct val="0"/>
        </a:spcAft>
        <a:buChar char="»"/>
        <a:defRPr sz="1600">
          <a:solidFill>
            <a:schemeClr val="tx1"/>
          </a:solidFill>
          <a:latin typeface="+mn-lt"/>
        </a:defRPr>
      </a:lvl6pPr>
      <a:lvl7pPr marL="2475164" indent="-190397" algn="l" rtl="0" fontAlgn="base">
        <a:spcBef>
          <a:spcPct val="20000"/>
        </a:spcBef>
        <a:spcAft>
          <a:spcPct val="0"/>
        </a:spcAft>
        <a:buChar char="»"/>
        <a:defRPr sz="1600">
          <a:solidFill>
            <a:schemeClr val="tx1"/>
          </a:solidFill>
          <a:latin typeface="+mn-lt"/>
        </a:defRPr>
      </a:lvl7pPr>
      <a:lvl8pPr marL="2855962" indent="-190397" algn="l" rtl="0" fontAlgn="base">
        <a:spcBef>
          <a:spcPct val="20000"/>
        </a:spcBef>
        <a:spcAft>
          <a:spcPct val="0"/>
        </a:spcAft>
        <a:buChar char="»"/>
        <a:defRPr sz="1600">
          <a:solidFill>
            <a:schemeClr val="tx1"/>
          </a:solidFill>
          <a:latin typeface="+mn-lt"/>
        </a:defRPr>
      </a:lvl8pPr>
      <a:lvl9pPr marL="3236756" indent="-190397" algn="l" rtl="0" fontAlgn="base">
        <a:spcBef>
          <a:spcPct val="20000"/>
        </a:spcBef>
        <a:spcAft>
          <a:spcPct val="0"/>
        </a:spcAft>
        <a:buChar char="»"/>
        <a:defRPr sz="1600">
          <a:solidFill>
            <a:schemeClr val="tx1"/>
          </a:solidFill>
          <a:latin typeface="+mn-lt"/>
        </a:defRPr>
      </a:lvl9pPr>
    </p:bodyStyle>
    <p:otherStyle>
      <a:defPPr>
        <a:defRPr lang="en-US"/>
      </a:defPPr>
      <a:lvl1pPr marL="0" algn="l" defTabSz="761592" rtl="0" eaLnBrk="1" latinLnBrk="0" hangingPunct="1">
        <a:defRPr sz="1600" kern="1200">
          <a:solidFill>
            <a:schemeClr val="tx1"/>
          </a:solidFill>
          <a:latin typeface="+mn-lt"/>
          <a:ea typeface="+mn-ea"/>
          <a:cs typeface="+mn-cs"/>
        </a:defRPr>
      </a:lvl1pPr>
      <a:lvl2pPr marL="380794" algn="l" defTabSz="761592" rtl="0" eaLnBrk="1" latinLnBrk="0" hangingPunct="1">
        <a:defRPr sz="1600" kern="1200">
          <a:solidFill>
            <a:schemeClr val="tx1"/>
          </a:solidFill>
          <a:latin typeface="+mn-lt"/>
          <a:ea typeface="+mn-ea"/>
          <a:cs typeface="+mn-cs"/>
        </a:defRPr>
      </a:lvl2pPr>
      <a:lvl3pPr marL="761592" algn="l" defTabSz="761592" rtl="0" eaLnBrk="1" latinLnBrk="0" hangingPunct="1">
        <a:defRPr sz="1600" kern="1200">
          <a:solidFill>
            <a:schemeClr val="tx1"/>
          </a:solidFill>
          <a:latin typeface="+mn-lt"/>
          <a:ea typeface="+mn-ea"/>
          <a:cs typeface="+mn-cs"/>
        </a:defRPr>
      </a:lvl3pPr>
      <a:lvl4pPr marL="1142386" algn="l" defTabSz="761592" rtl="0" eaLnBrk="1" latinLnBrk="0" hangingPunct="1">
        <a:defRPr sz="1600" kern="1200">
          <a:solidFill>
            <a:schemeClr val="tx1"/>
          </a:solidFill>
          <a:latin typeface="+mn-lt"/>
          <a:ea typeface="+mn-ea"/>
          <a:cs typeface="+mn-cs"/>
        </a:defRPr>
      </a:lvl4pPr>
      <a:lvl5pPr marL="1523180" algn="l" defTabSz="761592" rtl="0" eaLnBrk="1" latinLnBrk="0" hangingPunct="1">
        <a:defRPr sz="1600" kern="1200">
          <a:solidFill>
            <a:schemeClr val="tx1"/>
          </a:solidFill>
          <a:latin typeface="+mn-lt"/>
          <a:ea typeface="+mn-ea"/>
          <a:cs typeface="+mn-cs"/>
        </a:defRPr>
      </a:lvl5pPr>
      <a:lvl6pPr marL="1903978" algn="l" defTabSz="761592" rtl="0" eaLnBrk="1" latinLnBrk="0" hangingPunct="1">
        <a:defRPr sz="1600" kern="1200">
          <a:solidFill>
            <a:schemeClr val="tx1"/>
          </a:solidFill>
          <a:latin typeface="+mn-lt"/>
          <a:ea typeface="+mn-ea"/>
          <a:cs typeface="+mn-cs"/>
        </a:defRPr>
      </a:lvl6pPr>
      <a:lvl7pPr marL="2284767" algn="l" defTabSz="761592" rtl="0" eaLnBrk="1" latinLnBrk="0" hangingPunct="1">
        <a:defRPr sz="1600" kern="1200">
          <a:solidFill>
            <a:schemeClr val="tx1"/>
          </a:solidFill>
          <a:latin typeface="+mn-lt"/>
          <a:ea typeface="+mn-ea"/>
          <a:cs typeface="+mn-cs"/>
        </a:defRPr>
      </a:lvl7pPr>
      <a:lvl8pPr marL="2665561" algn="l" defTabSz="761592" rtl="0" eaLnBrk="1" latinLnBrk="0" hangingPunct="1">
        <a:defRPr sz="1600" kern="1200">
          <a:solidFill>
            <a:schemeClr val="tx1"/>
          </a:solidFill>
          <a:latin typeface="+mn-lt"/>
          <a:ea typeface="+mn-ea"/>
          <a:cs typeface="+mn-cs"/>
        </a:defRPr>
      </a:lvl8pPr>
      <a:lvl9pPr marL="3046355" algn="l" defTabSz="761592" rtl="0" eaLnBrk="1" latinLnBrk="0" hangingPunct="1">
        <a:defRPr sz="1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ChangeArrowheads="1"/>
          </p:cNvSpPr>
          <p:nvPr userDrawn="1"/>
        </p:nvSpPr>
        <p:spPr bwMode="auto">
          <a:xfrm>
            <a:off x="0" y="2"/>
            <a:ext cx="36576000" cy="4267200"/>
          </a:xfrm>
          <a:prstGeom prst="rect">
            <a:avLst/>
          </a:prstGeom>
          <a:solidFill>
            <a:schemeClr val="accent1"/>
          </a:solidFill>
          <a:ln w="9525">
            <a:solidFill>
              <a:schemeClr val="tx1"/>
            </a:solidFill>
            <a:miter lim="800000"/>
            <a:headEnd/>
            <a:tailEnd/>
          </a:ln>
        </p:spPr>
        <p:txBody>
          <a:bodyPr wrap="none" lIns="76158" tIns="38081" rIns="76158" bIns="38081" anchor="ctr"/>
          <a:lstStyle/>
          <a:p>
            <a:endParaRPr lang="fr-FR"/>
          </a:p>
        </p:txBody>
      </p:sp>
      <p:sp>
        <p:nvSpPr>
          <p:cNvPr id="2051" name="Rectangle 3"/>
          <p:cNvSpPr>
            <a:spLocks noChangeArrowheads="1"/>
          </p:cNvSpPr>
          <p:nvPr userDrawn="1"/>
        </p:nvSpPr>
        <p:spPr bwMode="auto">
          <a:xfrm>
            <a:off x="577848" y="5011737"/>
            <a:ext cx="8312152" cy="23612476"/>
          </a:xfrm>
          <a:prstGeom prst="rect">
            <a:avLst/>
          </a:prstGeom>
          <a:solidFill>
            <a:schemeClr val="accent1"/>
          </a:solidFill>
          <a:ln w="9525">
            <a:solidFill>
              <a:schemeClr val="tx1"/>
            </a:solidFill>
            <a:miter lim="800000"/>
            <a:headEnd/>
            <a:tailEnd/>
          </a:ln>
        </p:spPr>
        <p:txBody>
          <a:bodyPr wrap="none" lIns="76158" tIns="38081" rIns="76158" bIns="38081" anchor="ctr"/>
          <a:lstStyle/>
          <a:p>
            <a:endParaRPr lang="fr-FR"/>
          </a:p>
        </p:txBody>
      </p:sp>
      <p:sp>
        <p:nvSpPr>
          <p:cNvPr id="2052" name="Rectangle 4"/>
          <p:cNvSpPr>
            <a:spLocks noChangeArrowheads="1"/>
          </p:cNvSpPr>
          <p:nvPr userDrawn="1"/>
        </p:nvSpPr>
        <p:spPr bwMode="auto">
          <a:xfrm>
            <a:off x="0" y="4267206"/>
            <a:ext cx="36576000" cy="115887"/>
          </a:xfrm>
          <a:prstGeom prst="rect">
            <a:avLst/>
          </a:prstGeom>
          <a:solidFill>
            <a:srgbClr val="660000"/>
          </a:solidFill>
          <a:ln w="9525">
            <a:noFill/>
            <a:miter lim="800000"/>
            <a:headEnd/>
            <a:tailEnd/>
          </a:ln>
        </p:spPr>
        <p:txBody>
          <a:bodyPr wrap="none" lIns="76158" tIns="38081" rIns="76158" bIns="38081" anchor="ctr"/>
          <a:lstStyle/>
          <a:p>
            <a:endParaRPr lang="fr-FR"/>
          </a:p>
        </p:txBody>
      </p:sp>
      <p:sp>
        <p:nvSpPr>
          <p:cNvPr id="2053" name="Text Box 5"/>
          <p:cNvSpPr txBox="1">
            <a:spLocks noChangeArrowheads="1"/>
          </p:cNvSpPr>
          <p:nvPr userDrawn="1"/>
        </p:nvSpPr>
        <p:spPr bwMode="auto">
          <a:xfrm>
            <a:off x="508006" y="28840121"/>
            <a:ext cx="2095500" cy="258328"/>
          </a:xfrm>
          <a:prstGeom prst="rect">
            <a:avLst/>
          </a:prstGeom>
          <a:noFill/>
          <a:ln w="9525">
            <a:noFill/>
            <a:miter lim="800000"/>
            <a:headEnd/>
            <a:tailEnd/>
          </a:ln>
        </p:spPr>
        <p:txBody>
          <a:bodyPr lIns="76018" tIns="37999" rIns="76018" bIns="37999">
            <a:spAutoFit/>
          </a:bodyPr>
          <a:lstStyle/>
          <a:p>
            <a:pPr eaLnBrk="0" hangingPunct="0">
              <a:lnSpc>
                <a:spcPct val="65000"/>
              </a:lnSpc>
              <a:spcBef>
                <a:spcPct val="50000"/>
              </a:spcBef>
            </a:pPr>
            <a:r>
              <a:rPr lang="en-US" sz="400" b="1" dirty="0">
                <a:solidFill>
                  <a:schemeClr val="bg2"/>
                </a:solidFill>
                <a:latin typeface="Arial" charset="0"/>
              </a:rPr>
              <a:t>POSTER TEMPLATE BY:</a:t>
            </a:r>
          </a:p>
          <a:p>
            <a:pPr eaLnBrk="0" hangingPunct="0">
              <a:lnSpc>
                <a:spcPct val="65000"/>
              </a:lnSpc>
              <a:spcBef>
                <a:spcPct val="50000"/>
              </a:spcBef>
            </a:pPr>
            <a:r>
              <a:rPr lang="en-US" sz="800" b="1" dirty="0">
                <a:solidFill>
                  <a:schemeClr val="bg2"/>
                </a:solidFill>
                <a:latin typeface="Arial" charset="0"/>
              </a:rPr>
              <a:t>www.PosterPresentations.com</a:t>
            </a:r>
          </a:p>
        </p:txBody>
      </p:sp>
      <p:sp>
        <p:nvSpPr>
          <p:cNvPr id="2054" name="Rectangle 6"/>
          <p:cNvSpPr>
            <a:spLocks noGrp="1" noChangeArrowheads="1"/>
          </p:cNvSpPr>
          <p:nvPr>
            <p:ph type="title"/>
          </p:nvPr>
        </p:nvSpPr>
        <p:spPr bwMode="auto">
          <a:xfrm>
            <a:off x="800106" y="1131893"/>
            <a:ext cx="34937700" cy="1957389"/>
          </a:xfrm>
          <a:prstGeom prst="rect">
            <a:avLst/>
          </a:prstGeom>
          <a:noFill/>
          <a:ln w="9525">
            <a:noFill/>
            <a:miter lim="800000"/>
            <a:headEnd/>
            <a:tailEnd/>
          </a:ln>
        </p:spPr>
        <p:txBody>
          <a:bodyPr vert="horz" wrap="square" lIns="76018" tIns="37999" rIns="76018" bIns="37999" numCol="1" anchor="ctr" anchorCtr="0" compatLnSpc="1">
            <a:prstTxWarp prst="textNoShape">
              <a:avLst/>
            </a:prstTxWarp>
          </a:bodyPr>
          <a:lstStyle/>
          <a:p>
            <a:pPr lvl="0"/>
            <a:r>
              <a:rPr lang="en-US" smtClean="0"/>
              <a:t>Click to edit Master title style</a:t>
            </a:r>
          </a:p>
        </p:txBody>
      </p:sp>
      <p:sp>
        <p:nvSpPr>
          <p:cNvPr id="2055" name="Rectangle 7"/>
          <p:cNvSpPr>
            <a:spLocks noGrp="1" noChangeArrowheads="1"/>
          </p:cNvSpPr>
          <p:nvPr>
            <p:ph type="body" idx="1"/>
          </p:nvPr>
        </p:nvSpPr>
        <p:spPr bwMode="auto">
          <a:xfrm>
            <a:off x="577848" y="5011737"/>
            <a:ext cx="8312152" cy="23612476"/>
          </a:xfrm>
          <a:prstGeom prst="rect">
            <a:avLst/>
          </a:prstGeom>
          <a:noFill/>
          <a:ln w="9525">
            <a:noFill/>
            <a:miter lim="800000"/>
            <a:headEnd/>
            <a:tailEnd/>
          </a:ln>
        </p:spPr>
        <p:txBody>
          <a:bodyPr vert="horz" wrap="square" lIns="380136" tIns="380136" rIns="380136" bIns="380136" numCol="1" anchor="t" anchorCtr="0" compatLnSpc="1">
            <a:prstTxWarp prst="textNoShape">
              <a:avLst/>
            </a:prstTxWarp>
          </a:bodyPr>
          <a:lstStyle/>
          <a:p>
            <a:pPr lvl="0"/>
            <a:r>
              <a:rPr lang="en-US" smtClean="0"/>
              <a:t>Click to edit Master text styles</a:t>
            </a:r>
          </a:p>
          <a:p>
            <a:pPr lvl="1"/>
            <a:r>
              <a:rPr lang="en-US" smtClean="0"/>
              <a:t>Second level</a:t>
            </a:r>
          </a:p>
        </p:txBody>
      </p:sp>
      <p:sp>
        <p:nvSpPr>
          <p:cNvPr id="2056" name="Rectangle 8"/>
          <p:cNvSpPr>
            <a:spLocks noChangeArrowheads="1"/>
          </p:cNvSpPr>
          <p:nvPr userDrawn="1"/>
        </p:nvSpPr>
        <p:spPr bwMode="auto">
          <a:xfrm>
            <a:off x="0" y="0"/>
            <a:ext cx="36576000" cy="29260800"/>
          </a:xfrm>
          <a:prstGeom prst="rect">
            <a:avLst/>
          </a:prstGeom>
          <a:noFill/>
          <a:ln w="3175">
            <a:solidFill>
              <a:schemeClr val="tx2"/>
            </a:solidFill>
            <a:miter lim="800000"/>
            <a:headEnd/>
            <a:tailEnd/>
          </a:ln>
        </p:spPr>
        <p:txBody>
          <a:bodyPr wrap="none" lIns="76158" tIns="38081" rIns="76158" bIns="38081" anchor="ctr"/>
          <a:lstStyle/>
          <a:p>
            <a:endParaRPr lang="fr-FR"/>
          </a:p>
        </p:txBody>
      </p:sp>
      <p:sp>
        <p:nvSpPr>
          <p:cNvPr id="2057" name="Rectangle 9"/>
          <p:cNvSpPr>
            <a:spLocks noChangeArrowheads="1"/>
          </p:cNvSpPr>
          <p:nvPr userDrawn="1"/>
        </p:nvSpPr>
        <p:spPr bwMode="auto">
          <a:xfrm>
            <a:off x="9575800" y="5011737"/>
            <a:ext cx="17303752" cy="23612476"/>
          </a:xfrm>
          <a:prstGeom prst="rect">
            <a:avLst/>
          </a:prstGeom>
          <a:solidFill>
            <a:schemeClr val="accent1"/>
          </a:solidFill>
          <a:ln w="9525">
            <a:solidFill>
              <a:schemeClr val="tx1"/>
            </a:solidFill>
            <a:miter lim="800000"/>
            <a:headEnd/>
            <a:tailEnd/>
          </a:ln>
        </p:spPr>
        <p:txBody>
          <a:bodyPr wrap="none" lIns="76158" tIns="38081" rIns="76158" bIns="38081" anchor="ctr"/>
          <a:lstStyle/>
          <a:p>
            <a:endParaRPr lang="fr-FR"/>
          </a:p>
        </p:txBody>
      </p:sp>
      <p:sp>
        <p:nvSpPr>
          <p:cNvPr id="2058" name="Rectangle 11"/>
          <p:cNvSpPr>
            <a:spLocks noChangeArrowheads="1"/>
          </p:cNvSpPr>
          <p:nvPr userDrawn="1"/>
        </p:nvSpPr>
        <p:spPr bwMode="auto">
          <a:xfrm>
            <a:off x="27565358" y="5011737"/>
            <a:ext cx="8318500" cy="23612476"/>
          </a:xfrm>
          <a:prstGeom prst="rect">
            <a:avLst/>
          </a:prstGeom>
          <a:solidFill>
            <a:schemeClr val="accent1"/>
          </a:solidFill>
          <a:ln w="9525">
            <a:solidFill>
              <a:schemeClr val="tx1"/>
            </a:solidFill>
            <a:miter lim="800000"/>
            <a:headEnd/>
            <a:tailEnd/>
          </a:ln>
        </p:spPr>
        <p:txBody>
          <a:bodyPr wrap="none" lIns="76158" tIns="38081" rIns="76158" bIns="38081" anchor="ctr"/>
          <a:lstStyle/>
          <a:p>
            <a:endParaRPr lang="fr-FR"/>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ctr" rtl="0" eaLnBrk="0" fontAlgn="base" hangingPunct="0">
        <a:spcBef>
          <a:spcPct val="0"/>
        </a:spcBef>
        <a:spcAft>
          <a:spcPct val="0"/>
        </a:spcAft>
        <a:defRPr sz="7000">
          <a:solidFill>
            <a:schemeClr val="tx2"/>
          </a:solidFill>
          <a:latin typeface="+mj-lt"/>
          <a:ea typeface="+mj-ea"/>
          <a:cs typeface="+mj-cs"/>
        </a:defRPr>
      </a:lvl1pPr>
      <a:lvl2pPr algn="ctr" rtl="0" eaLnBrk="0" fontAlgn="base" hangingPunct="0">
        <a:spcBef>
          <a:spcPct val="0"/>
        </a:spcBef>
        <a:spcAft>
          <a:spcPct val="0"/>
        </a:spcAft>
        <a:defRPr sz="7000">
          <a:solidFill>
            <a:schemeClr val="tx2"/>
          </a:solidFill>
          <a:latin typeface="Arial Black" pitchFamily="34" charset="0"/>
        </a:defRPr>
      </a:lvl2pPr>
      <a:lvl3pPr algn="ctr" rtl="0" eaLnBrk="0" fontAlgn="base" hangingPunct="0">
        <a:spcBef>
          <a:spcPct val="0"/>
        </a:spcBef>
        <a:spcAft>
          <a:spcPct val="0"/>
        </a:spcAft>
        <a:defRPr sz="7000">
          <a:solidFill>
            <a:schemeClr val="tx2"/>
          </a:solidFill>
          <a:latin typeface="Arial Black" pitchFamily="34" charset="0"/>
        </a:defRPr>
      </a:lvl3pPr>
      <a:lvl4pPr algn="ctr" rtl="0" eaLnBrk="0" fontAlgn="base" hangingPunct="0">
        <a:spcBef>
          <a:spcPct val="0"/>
        </a:spcBef>
        <a:spcAft>
          <a:spcPct val="0"/>
        </a:spcAft>
        <a:defRPr sz="7000">
          <a:solidFill>
            <a:schemeClr val="tx2"/>
          </a:solidFill>
          <a:latin typeface="Arial Black" pitchFamily="34" charset="0"/>
        </a:defRPr>
      </a:lvl4pPr>
      <a:lvl5pPr algn="ctr" rtl="0" eaLnBrk="0" fontAlgn="base" hangingPunct="0">
        <a:spcBef>
          <a:spcPct val="0"/>
        </a:spcBef>
        <a:spcAft>
          <a:spcPct val="0"/>
        </a:spcAft>
        <a:defRPr sz="7000">
          <a:solidFill>
            <a:schemeClr val="tx2"/>
          </a:solidFill>
          <a:latin typeface="Arial Black" pitchFamily="34" charset="0"/>
        </a:defRPr>
      </a:lvl5pPr>
      <a:lvl6pPr marL="380794" algn="ctr" rtl="0" fontAlgn="base">
        <a:spcBef>
          <a:spcPct val="0"/>
        </a:spcBef>
        <a:spcAft>
          <a:spcPct val="0"/>
        </a:spcAft>
        <a:defRPr sz="7000">
          <a:solidFill>
            <a:schemeClr val="tx2"/>
          </a:solidFill>
          <a:latin typeface="Arial Black" pitchFamily="34" charset="0"/>
        </a:defRPr>
      </a:lvl6pPr>
      <a:lvl7pPr marL="761592" algn="ctr" rtl="0" fontAlgn="base">
        <a:spcBef>
          <a:spcPct val="0"/>
        </a:spcBef>
        <a:spcAft>
          <a:spcPct val="0"/>
        </a:spcAft>
        <a:defRPr sz="7000">
          <a:solidFill>
            <a:schemeClr val="tx2"/>
          </a:solidFill>
          <a:latin typeface="Arial Black" pitchFamily="34" charset="0"/>
        </a:defRPr>
      </a:lvl7pPr>
      <a:lvl8pPr marL="1142386" algn="ctr" rtl="0" fontAlgn="base">
        <a:spcBef>
          <a:spcPct val="0"/>
        </a:spcBef>
        <a:spcAft>
          <a:spcPct val="0"/>
        </a:spcAft>
        <a:defRPr sz="7000">
          <a:solidFill>
            <a:schemeClr val="tx2"/>
          </a:solidFill>
          <a:latin typeface="Arial Black" pitchFamily="34" charset="0"/>
        </a:defRPr>
      </a:lvl8pPr>
      <a:lvl9pPr marL="1523180" algn="ctr" rtl="0" fontAlgn="base">
        <a:spcBef>
          <a:spcPct val="0"/>
        </a:spcBef>
        <a:spcAft>
          <a:spcPct val="0"/>
        </a:spcAft>
        <a:defRPr sz="7000">
          <a:solidFill>
            <a:schemeClr val="tx2"/>
          </a:solidFill>
          <a:latin typeface="Arial Black" pitchFamily="34" charset="0"/>
        </a:defRPr>
      </a:lvl9pPr>
    </p:titleStyle>
    <p:bodyStyle>
      <a:lvl1pPr marL="284024" indent="-284024" algn="l" rtl="0" eaLnBrk="0" fontAlgn="base" hangingPunct="0">
        <a:spcBef>
          <a:spcPct val="20000"/>
        </a:spcBef>
        <a:spcAft>
          <a:spcPct val="0"/>
        </a:spcAft>
        <a:buChar char="•"/>
        <a:defRPr sz="2500">
          <a:solidFill>
            <a:schemeClr val="tx1"/>
          </a:solidFill>
          <a:latin typeface="+mn-lt"/>
          <a:ea typeface="+mn-ea"/>
          <a:cs typeface="+mn-cs"/>
        </a:defRPr>
      </a:lvl1pPr>
      <a:lvl2pPr marL="615645" indent="-234834" algn="l" rtl="0" eaLnBrk="0" fontAlgn="base" hangingPunct="0">
        <a:spcBef>
          <a:spcPct val="20000"/>
        </a:spcBef>
        <a:spcAft>
          <a:spcPct val="0"/>
        </a:spcAft>
        <a:buChar char="–"/>
        <a:defRPr sz="2500">
          <a:solidFill>
            <a:schemeClr val="tx1"/>
          </a:solidFill>
          <a:latin typeface="+mn-lt"/>
        </a:defRPr>
      </a:lvl2pPr>
      <a:lvl3pPr marL="950438" indent="-188817" algn="l" rtl="0" eaLnBrk="0" fontAlgn="base" hangingPunct="0">
        <a:spcBef>
          <a:spcPct val="20000"/>
        </a:spcBef>
        <a:spcAft>
          <a:spcPct val="0"/>
        </a:spcAft>
        <a:buChar char="•"/>
        <a:defRPr sz="2100">
          <a:solidFill>
            <a:schemeClr val="tx1"/>
          </a:solidFill>
          <a:latin typeface="+mn-lt"/>
        </a:defRPr>
      </a:lvl3pPr>
      <a:lvl4pPr marL="1331248" indent="-188817" algn="l" rtl="0" eaLnBrk="0" fontAlgn="base" hangingPunct="0">
        <a:spcBef>
          <a:spcPct val="20000"/>
        </a:spcBef>
        <a:spcAft>
          <a:spcPct val="0"/>
        </a:spcAft>
        <a:buChar char="–"/>
        <a:defRPr sz="1600">
          <a:solidFill>
            <a:schemeClr val="tx1"/>
          </a:solidFill>
          <a:latin typeface="+mn-lt"/>
        </a:defRPr>
      </a:lvl4pPr>
      <a:lvl5pPr marL="1712059" indent="-188817" algn="l" rtl="0" eaLnBrk="0" fontAlgn="base" hangingPunct="0">
        <a:spcBef>
          <a:spcPct val="20000"/>
        </a:spcBef>
        <a:spcAft>
          <a:spcPct val="0"/>
        </a:spcAft>
        <a:buChar char="»"/>
        <a:defRPr sz="1600">
          <a:solidFill>
            <a:schemeClr val="tx1"/>
          </a:solidFill>
          <a:latin typeface="+mn-lt"/>
        </a:defRPr>
      </a:lvl5pPr>
      <a:lvl6pPr marL="2094371" indent="-190397" algn="l" rtl="0" fontAlgn="base">
        <a:spcBef>
          <a:spcPct val="20000"/>
        </a:spcBef>
        <a:spcAft>
          <a:spcPct val="0"/>
        </a:spcAft>
        <a:buChar char="»"/>
        <a:defRPr sz="1600">
          <a:solidFill>
            <a:schemeClr val="tx1"/>
          </a:solidFill>
          <a:latin typeface="+mn-lt"/>
        </a:defRPr>
      </a:lvl6pPr>
      <a:lvl7pPr marL="2475164" indent="-190397" algn="l" rtl="0" fontAlgn="base">
        <a:spcBef>
          <a:spcPct val="20000"/>
        </a:spcBef>
        <a:spcAft>
          <a:spcPct val="0"/>
        </a:spcAft>
        <a:buChar char="»"/>
        <a:defRPr sz="1600">
          <a:solidFill>
            <a:schemeClr val="tx1"/>
          </a:solidFill>
          <a:latin typeface="+mn-lt"/>
        </a:defRPr>
      </a:lvl7pPr>
      <a:lvl8pPr marL="2855962" indent="-190397" algn="l" rtl="0" fontAlgn="base">
        <a:spcBef>
          <a:spcPct val="20000"/>
        </a:spcBef>
        <a:spcAft>
          <a:spcPct val="0"/>
        </a:spcAft>
        <a:buChar char="»"/>
        <a:defRPr sz="1600">
          <a:solidFill>
            <a:schemeClr val="tx1"/>
          </a:solidFill>
          <a:latin typeface="+mn-lt"/>
        </a:defRPr>
      </a:lvl8pPr>
      <a:lvl9pPr marL="3236756" indent="-190397" algn="l" rtl="0" fontAlgn="base">
        <a:spcBef>
          <a:spcPct val="20000"/>
        </a:spcBef>
        <a:spcAft>
          <a:spcPct val="0"/>
        </a:spcAft>
        <a:buChar char="»"/>
        <a:defRPr sz="1600">
          <a:solidFill>
            <a:schemeClr val="tx1"/>
          </a:solidFill>
          <a:latin typeface="+mn-lt"/>
        </a:defRPr>
      </a:lvl9pPr>
    </p:bodyStyle>
    <p:otherStyle>
      <a:defPPr>
        <a:defRPr lang="en-US"/>
      </a:defPPr>
      <a:lvl1pPr marL="0" algn="l" defTabSz="761592" rtl="0" eaLnBrk="1" latinLnBrk="0" hangingPunct="1">
        <a:defRPr sz="1600" kern="1200">
          <a:solidFill>
            <a:schemeClr val="tx1"/>
          </a:solidFill>
          <a:latin typeface="+mn-lt"/>
          <a:ea typeface="+mn-ea"/>
          <a:cs typeface="+mn-cs"/>
        </a:defRPr>
      </a:lvl1pPr>
      <a:lvl2pPr marL="380794" algn="l" defTabSz="761592" rtl="0" eaLnBrk="1" latinLnBrk="0" hangingPunct="1">
        <a:defRPr sz="1600" kern="1200">
          <a:solidFill>
            <a:schemeClr val="tx1"/>
          </a:solidFill>
          <a:latin typeface="+mn-lt"/>
          <a:ea typeface="+mn-ea"/>
          <a:cs typeface="+mn-cs"/>
        </a:defRPr>
      </a:lvl2pPr>
      <a:lvl3pPr marL="761592" algn="l" defTabSz="761592" rtl="0" eaLnBrk="1" latinLnBrk="0" hangingPunct="1">
        <a:defRPr sz="1600" kern="1200">
          <a:solidFill>
            <a:schemeClr val="tx1"/>
          </a:solidFill>
          <a:latin typeface="+mn-lt"/>
          <a:ea typeface="+mn-ea"/>
          <a:cs typeface="+mn-cs"/>
        </a:defRPr>
      </a:lvl3pPr>
      <a:lvl4pPr marL="1142386" algn="l" defTabSz="761592" rtl="0" eaLnBrk="1" latinLnBrk="0" hangingPunct="1">
        <a:defRPr sz="1600" kern="1200">
          <a:solidFill>
            <a:schemeClr val="tx1"/>
          </a:solidFill>
          <a:latin typeface="+mn-lt"/>
          <a:ea typeface="+mn-ea"/>
          <a:cs typeface="+mn-cs"/>
        </a:defRPr>
      </a:lvl4pPr>
      <a:lvl5pPr marL="1523180" algn="l" defTabSz="761592" rtl="0" eaLnBrk="1" latinLnBrk="0" hangingPunct="1">
        <a:defRPr sz="1600" kern="1200">
          <a:solidFill>
            <a:schemeClr val="tx1"/>
          </a:solidFill>
          <a:latin typeface="+mn-lt"/>
          <a:ea typeface="+mn-ea"/>
          <a:cs typeface="+mn-cs"/>
        </a:defRPr>
      </a:lvl5pPr>
      <a:lvl6pPr marL="1903978" algn="l" defTabSz="761592" rtl="0" eaLnBrk="1" latinLnBrk="0" hangingPunct="1">
        <a:defRPr sz="1600" kern="1200">
          <a:solidFill>
            <a:schemeClr val="tx1"/>
          </a:solidFill>
          <a:latin typeface="+mn-lt"/>
          <a:ea typeface="+mn-ea"/>
          <a:cs typeface="+mn-cs"/>
        </a:defRPr>
      </a:lvl6pPr>
      <a:lvl7pPr marL="2284767" algn="l" defTabSz="761592" rtl="0" eaLnBrk="1" latinLnBrk="0" hangingPunct="1">
        <a:defRPr sz="1600" kern="1200">
          <a:solidFill>
            <a:schemeClr val="tx1"/>
          </a:solidFill>
          <a:latin typeface="+mn-lt"/>
          <a:ea typeface="+mn-ea"/>
          <a:cs typeface="+mn-cs"/>
        </a:defRPr>
      </a:lvl7pPr>
      <a:lvl8pPr marL="2665561" algn="l" defTabSz="761592" rtl="0" eaLnBrk="1" latinLnBrk="0" hangingPunct="1">
        <a:defRPr sz="1600" kern="1200">
          <a:solidFill>
            <a:schemeClr val="tx1"/>
          </a:solidFill>
          <a:latin typeface="+mn-lt"/>
          <a:ea typeface="+mn-ea"/>
          <a:cs typeface="+mn-cs"/>
        </a:defRPr>
      </a:lvl8pPr>
      <a:lvl9pPr marL="3046355" algn="l" defTabSz="761592" rtl="0" eaLnBrk="1" latinLnBrk="0" hangingPunct="1">
        <a:defRPr sz="16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2">
        <a:schemeClr val="bg2"/>
      </p:bgRef>
    </p:bg>
    <p:spTree>
      <p:nvGrpSpPr>
        <p:cNvPr id="1" name=""/>
        <p:cNvGrpSpPr/>
        <p:nvPr/>
      </p:nvGrpSpPr>
      <p:grpSpPr>
        <a:xfrm>
          <a:off x="0" y="0"/>
          <a:ext cx="0" cy="0"/>
          <a:chOff x="0" y="0"/>
          <a:chExt cx="0" cy="0"/>
        </a:xfrm>
      </p:grpSpPr>
      <p:sp>
        <p:nvSpPr>
          <p:cNvPr id="3074" name="Rectangle 2"/>
          <p:cNvSpPr>
            <a:spLocks noChangeArrowheads="1"/>
          </p:cNvSpPr>
          <p:nvPr userDrawn="1"/>
        </p:nvSpPr>
        <p:spPr bwMode="auto">
          <a:xfrm>
            <a:off x="0" y="2"/>
            <a:ext cx="36576000" cy="4267200"/>
          </a:xfrm>
          <a:prstGeom prst="rect">
            <a:avLst/>
          </a:prstGeom>
          <a:solidFill>
            <a:schemeClr val="accent1"/>
          </a:solidFill>
          <a:ln w="9525">
            <a:solidFill>
              <a:schemeClr val="tx1"/>
            </a:solidFill>
            <a:miter lim="800000"/>
            <a:headEnd/>
            <a:tailEnd/>
          </a:ln>
        </p:spPr>
        <p:txBody>
          <a:bodyPr wrap="none" lIns="76158" tIns="38081" rIns="76158" bIns="38081" anchor="ctr"/>
          <a:lstStyle/>
          <a:p>
            <a:endParaRPr lang="fr-FR"/>
          </a:p>
        </p:txBody>
      </p:sp>
      <p:sp>
        <p:nvSpPr>
          <p:cNvPr id="3075" name="Rectangle 3"/>
          <p:cNvSpPr>
            <a:spLocks noChangeArrowheads="1"/>
          </p:cNvSpPr>
          <p:nvPr userDrawn="1"/>
        </p:nvSpPr>
        <p:spPr bwMode="auto">
          <a:xfrm>
            <a:off x="577852" y="5011737"/>
            <a:ext cx="35306000" cy="23612476"/>
          </a:xfrm>
          <a:prstGeom prst="rect">
            <a:avLst/>
          </a:prstGeom>
          <a:solidFill>
            <a:schemeClr val="accent1"/>
          </a:solidFill>
          <a:ln w="9525">
            <a:solidFill>
              <a:schemeClr val="tx1"/>
            </a:solidFill>
            <a:miter lim="800000"/>
            <a:headEnd/>
            <a:tailEnd/>
          </a:ln>
        </p:spPr>
        <p:txBody>
          <a:bodyPr wrap="none" lIns="76158" tIns="38081" rIns="76158" bIns="38081" anchor="ctr"/>
          <a:lstStyle/>
          <a:p>
            <a:endParaRPr lang="fr-FR"/>
          </a:p>
        </p:txBody>
      </p:sp>
      <p:sp>
        <p:nvSpPr>
          <p:cNvPr id="3076" name="Rectangle 4"/>
          <p:cNvSpPr>
            <a:spLocks noChangeArrowheads="1"/>
          </p:cNvSpPr>
          <p:nvPr userDrawn="1"/>
        </p:nvSpPr>
        <p:spPr bwMode="auto">
          <a:xfrm>
            <a:off x="0" y="4267206"/>
            <a:ext cx="36576000" cy="115887"/>
          </a:xfrm>
          <a:prstGeom prst="rect">
            <a:avLst/>
          </a:prstGeom>
          <a:solidFill>
            <a:srgbClr val="660000"/>
          </a:solidFill>
          <a:ln w="9525">
            <a:noFill/>
            <a:miter lim="800000"/>
            <a:headEnd/>
            <a:tailEnd/>
          </a:ln>
        </p:spPr>
        <p:txBody>
          <a:bodyPr wrap="none" lIns="76158" tIns="38081" rIns="76158" bIns="38081" anchor="ctr"/>
          <a:lstStyle/>
          <a:p>
            <a:endParaRPr lang="fr-FR"/>
          </a:p>
        </p:txBody>
      </p:sp>
      <p:sp>
        <p:nvSpPr>
          <p:cNvPr id="3077" name="Text Box 5"/>
          <p:cNvSpPr txBox="1">
            <a:spLocks noChangeArrowheads="1"/>
          </p:cNvSpPr>
          <p:nvPr userDrawn="1"/>
        </p:nvSpPr>
        <p:spPr bwMode="auto">
          <a:xfrm>
            <a:off x="508006" y="28840121"/>
            <a:ext cx="2095500" cy="258328"/>
          </a:xfrm>
          <a:prstGeom prst="rect">
            <a:avLst/>
          </a:prstGeom>
          <a:noFill/>
          <a:ln w="9525">
            <a:noFill/>
            <a:miter lim="800000"/>
            <a:headEnd/>
            <a:tailEnd/>
          </a:ln>
        </p:spPr>
        <p:txBody>
          <a:bodyPr lIns="76018" tIns="37999" rIns="76018" bIns="37999">
            <a:spAutoFit/>
          </a:bodyPr>
          <a:lstStyle/>
          <a:p>
            <a:pPr eaLnBrk="0" hangingPunct="0">
              <a:lnSpc>
                <a:spcPct val="65000"/>
              </a:lnSpc>
              <a:spcBef>
                <a:spcPct val="50000"/>
              </a:spcBef>
            </a:pPr>
            <a:r>
              <a:rPr lang="en-US" sz="400" b="1" dirty="0">
                <a:solidFill>
                  <a:schemeClr val="bg2"/>
                </a:solidFill>
                <a:latin typeface="Arial" charset="0"/>
              </a:rPr>
              <a:t>POSTER TEMPLATE BY:</a:t>
            </a:r>
          </a:p>
          <a:p>
            <a:pPr eaLnBrk="0" hangingPunct="0">
              <a:lnSpc>
                <a:spcPct val="65000"/>
              </a:lnSpc>
              <a:spcBef>
                <a:spcPct val="50000"/>
              </a:spcBef>
            </a:pPr>
            <a:r>
              <a:rPr lang="en-US" sz="800" b="1" dirty="0">
                <a:solidFill>
                  <a:schemeClr val="bg2"/>
                </a:solidFill>
                <a:latin typeface="Arial" charset="0"/>
              </a:rPr>
              <a:t>www.PosterPresentations.com</a:t>
            </a:r>
          </a:p>
        </p:txBody>
      </p:sp>
      <p:sp>
        <p:nvSpPr>
          <p:cNvPr id="3078" name="Rectangle 6"/>
          <p:cNvSpPr>
            <a:spLocks noGrp="1" noChangeArrowheads="1"/>
          </p:cNvSpPr>
          <p:nvPr>
            <p:ph type="title"/>
          </p:nvPr>
        </p:nvSpPr>
        <p:spPr bwMode="auto">
          <a:xfrm>
            <a:off x="800106" y="1131893"/>
            <a:ext cx="34937700" cy="1957389"/>
          </a:xfrm>
          <a:prstGeom prst="rect">
            <a:avLst/>
          </a:prstGeom>
          <a:noFill/>
          <a:ln w="9525">
            <a:noFill/>
            <a:miter lim="800000"/>
            <a:headEnd/>
            <a:tailEnd/>
          </a:ln>
        </p:spPr>
        <p:txBody>
          <a:bodyPr vert="horz" wrap="square" lIns="76018" tIns="37999" rIns="76018" bIns="37999" numCol="1" anchor="ctr" anchorCtr="0" compatLnSpc="1">
            <a:prstTxWarp prst="textNoShape">
              <a:avLst/>
            </a:prstTxWarp>
          </a:bodyPr>
          <a:lstStyle/>
          <a:p>
            <a:pPr lvl="0"/>
            <a:r>
              <a:rPr lang="en-US" smtClean="0"/>
              <a:t>Click to edit Master title style</a:t>
            </a:r>
          </a:p>
        </p:txBody>
      </p:sp>
      <p:sp>
        <p:nvSpPr>
          <p:cNvPr id="3079" name="Rectangle 7"/>
          <p:cNvSpPr>
            <a:spLocks noGrp="1" noChangeArrowheads="1"/>
          </p:cNvSpPr>
          <p:nvPr>
            <p:ph type="body" idx="1"/>
          </p:nvPr>
        </p:nvSpPr>
        <p:spPr bwMode="auto">
          <a:xfrm>
            <a:off x="577848" y="5011737"/>
            <a:ext cx="35159952" cy="23612476"/>
          </a:xfrm>
          <a:prstGeom prst="rect">
            <a:avLst/>
          </a:prstGeom>
          <a:noFill/>
          <a:ln w="9525">
            <a:noFill/>
            <a:miter lim="800000"/>
            <a:headEnd/>
            <a:tailEnd/>
          </a:ln>
        </p:spPr>
        <p:txBody>
          <a:bodyPr vert="horz" wrap="square" lIns="380136" tIns="380136" rIns="380136" bIns="380136" numCol="1" anchor="t" anchorCtr="0" compatLnSpc="1">
            <a:prstTxWarp prst="textNoShape">
              <a:avLst/>
            </a:prstTxWarp>
          </a:bodyPr>
          <a:lstStyle/>
          <a:p>
            <a:pPr lvl="0"/>
            <a:r>
              <a:rPr lang="en-US" smtClean="0"/>
              <a:t>Click to edit Master text styles</a:t>
            </a:r>
          </a:p>
          <a:p>
            <a:pPr lvl="1"/>
            <a:r>
              <a:rPr lang="en-US" smtClean="0"/>
              <a:t>Second level</a:t>
            </a:r>
          </a:p>
        </p:txBody>
      </p:sp>
      <p:sp>
        <p:nvSpPr>
          <p:cNvPr id="3080" name="Rectangle 8"/>
          <p:cNvSpPr>
            <a:spLocks noChangeArrowheads="1"/>
          </p:cNvSpPr>
          <p:nvPr userDrawn="1"/>
        </p:nvSpPr>
        <p:spPr bwMode="auto">
          <a:xfrm>
            <a:off x="0" y="0"/>
            <a:ext cx="36576000" cy="29260800"/>
          </a:xfrm>
          <a:prstGeom prst="rect">
            <a:avLst/>
          </a:prstGeom>
          <a:noFill/>
          <a:ln w="3175">
            <a:solidFill>
              <a:schemeClr val="tx2"/>
            </a:solidFill>
            <a:miter lim="800000"/>
            <a:headEnd/>
            <a:tailEnd/>
          </a:ln>
        </p:spPr>
        <p:txBody>
          <a:bodyPr wrap="none" lIns="76158" tIns="38081" rIns="76158" bIns="38081" anchor="ctr"/>
          <a:lstStyle/>
          <a:p>
            <a:endParaRPr lang="fr-F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ctr" rtl="0" eaLnBrk="0" fontAlgn="base" hangingPunct="0">
        <a:spcBef>
          <a:spcPct val="0"/>
        </a:spcBef>
        <a:spcAft>
          <a:spcPct val="0"/>
        </a:spcAft>
        <a:defRPr sz="7000">
          <a:solidFill>
            <a:schemeClr val="tx2"/>
          </a:solidFill>
          <a:latin typeface="+mj-lt"/>
          <a:ea typeface="+mj-ea"/>
          <a:cs typeface="+mj-cs"/>
        </a:defRPr>
      </a:lvl1pPr>
      <a:lvl2pPr algn="ctr" rtl="0" eaLnBrk="0" fontAlgn="base" hangingPunct="0">
        <a:spcBef>
          <a:spcPct val="0"/>
        </a:spcBef>
        <a:spcAft>
          <a:spcPct val="0"/>
        </a:spcAft>
        <a:defRPr sz="7000">
          <a:solidFill>
            <a:schemeClr val="tx2"/>
          </a:solidFill>
          <a:latin typeface="Arial Black" pitchFamily="34" charset="0"/>
        </a:defRPr>
      </a:lvl2pPr>
      <a:lvl3pPr algn="ctr" rtl="0" eaLnBrk="0" fontAlgn="base" hangingPunct="0">
        <a:spcBef>
          <a:spcPct val="0"/>
        </a:spcBef>
        <a:spcAft>
          <a:spcPct val="0"/>
        </a:spcAft>
        <a:defRPr sz="7000">
          <a:solidFill>
            <a:schemeClr val="tx2"/>
          </a:solidFill>
          <a:latin typeface="Arial Black" pitchFamily="34" charset="0"/>
        </a:defRPr>
      </a:lvl3pPr>
      <a:lvl4pPr algn="ctr" rtl="0" eaLnBrk="0" fontAlgn="base" hangingPunct="0">
        <a:spcBef>
          <a:spcPct val="0"/>
        </a:spcBef>
        <a:spcAft>
          <a:spcPct val="0"/>
        </a:spcAft>
        <a:defRPr sz="7000">
          <a:solidFill>
            <a:schemeClr val="tx2"/>
          </a:solidFill>
          <a:latin typeface="Arial Black" pitchFamily="34" charset="0"/>
        </a:defRPr>
      </a:lvl4pPr>
      <a:lvl5pPr algn="ctr" rtl="0" eaLnBrk="0" fontAlgn="base" hangingPunct="0">
        <a:spcBef>
          <a:spcPct val="0"/>
        </a:spcBef>
        <a:spcAft>
          <a:spcPct val="0"/>
        </a:spcAft>
        <a:defRPr sz="7000">
          <a:solidFill>
            <a:schemeClr val="tx2"/>
          </a:solidFill>
          <a:latin typeface="Arial Black" pitchFamily="34" charset="0"/>
        </a:defRPr>
      </a:lvl5pPr>
      <a:lvl6pPr marL="380794" algn="ctr" rtl="0" fontAlgn="base">
        <a:spcBef>
          <a:spcPct val="0"/>
        </a:spcBef>
        <a:spcAft>
          <a:spcPct val="0"/>
        </a:spcAft>
        <a:defRPr sz="7000">
          <a:solidFill>
            <a:schemeClr val="tx2"/>
          </a:solidFill>
          <a:latin typeface="Arial Black" pitchFamily="34" charset="0"/>
        </a:defRPr>
      </a:lvl6pPr>
      <a:lvl7pPr marL="761592" algn="ctr" rtl="0" fontAlgn="base">
        <a:spcBef>
          <a:spcPct val="0"/>
        </a:spcBef>
        <a:spcAft>
          <a:spcPct val="0"/>
        </a:spcAft>
        <a:defRPr sz="7000">
          <a:solidFill>
            <a:schemeClr val="tx2"/>
          </a:solidFill>
          <a:latin typeface="Arial Black" pitchFamily="34" charset="0"/>
        </a:defRPr>
      </a:lvl7pPr>
      <a:lvl8pPr marL="1142386" algn="ctr" rtl="0" fontAlgn="base">
        <a:spcBef>
          <a:spcPct val="0"/>
        </a:spcBef>
        <a:spcAft>
          <a:spcPct val="0"/>
        </a:spcAft>
        <a:defRPr sz="7000">
          <a:solidFill>
            <a:schemeClr val="tx2"/>
          </a:solidFill>
          <a:latin typeface="Arial Black" pitchFamily="34" charset="0"/>
        </a:defRPr>
      </a:lvl8pPr>
      <a:lvl9pPr marL="1523180" algn="ctr" rtl="0" fontAlgn="base">
        <a:spcBef>
          <a:spcPct val="0"/>
        </a:spcBef>
        <a:spcAft>
          <a:spcPct val="0"/>
        </a:spcAft>
        <a:defRPr sz="7000">
          <a:solidFill>
            <a:schemeClr val="tx2"/>
          </a:solidFill>
          <a:latin typeface="Arial Black" pitchFamily="34" charset="0"/>
        </a:defRPr>
      </a:lvl9pPr>
    </p:titleStyle>
    <p:bodyStyle>
      <a:lvl1pPr marL="284024" indent="-284024" algn="l" rtl="0" eaLnBrk="0" fontAlgn="base" hangingPunct="0">
        <a:spcBef>
          <a:spcPct val="20000"/>
        </a:spcBef>
        <a:spcAft>
          <a:spcPct val="0"/>
        </a:spcAft>
        <a:buChar char="•"/>
        <a:defRPr sz="2500">
          <a:solidFill>
            <a:schemeClr val="tx1"/>
          </a:solidFill>
          <a:latin typeface="+mn-lt"/>
          <a:ea typeface="+mn-ea"/>
          <a:cs typeface="+mn-cs"/>
        </a:defRPr>
      </a:lvl1pPr>
      <a:lvl2pPr marL="615645" indent="-234834" algn="l" rtl="0" eaLnBrk="0" fontAlgn="base" hangingPunct="0">
        <a:spcBef>
          <a:spcPct val="20000"/>
        </a:spcBef>
        <a:spcAft>
          <a:spcPct val="0"/>
        </a:spcAft>
        <a:buChar char="–"/>
        <a:defRPr sz="2500">
          <a:solidFill>
            <a:schemeClr val="tx1"/>
          </a:solidFill>
          <a:latin typeface="+mn-lt"/>
        </a:defRPr>
      </a:lvl2pPr>
      <a:lvl3pPr marL="950438" indent="-188817" algn="l" rtl="0" eaLnBrk="0" fontAlgn="base" hangingPunct="0">
        <a:spcBef>
          <a:spcPct val="20000"/>
        </a:spcBef>
        <a:spcAft>
          <a:spcPct val="0"/>
        </a:spcAft>
        <a:buChar char="•"/>
        <a:defRPr sz="2100">
          <a:solidFill>
            <a:schemeClr val="tx1"/>
          </a:solidFill>
          <a:latin typeface="+mn-lt"/>
        </a:defRPr>
      </a:lvl3pPr>
      <a:lvl4pPr marL="1331248" indent="-188817" algn="l" rtl="0" eaLnBrk="0" fontAlgn="base" hangingPunct="0">
        <a:spcBef>
          <a:spcPct val="20000"/>
        </a:spcBef>
        <a:spcAft>
          <a:spcPct val="0"/>
        </a:spcAft>
        <a:buChar char="–"/>
        <a:defRPr sz="1600">
          <a:solidFill>
            <a:schemeClr val="tx1"/>
          </a:solidFill>
          <a:latin typeface="+mn-lt"/>
        </a:defRPr>
      </a:lvl4pPr>
      <a:lvl5pPr marL="1712059" indent="-188817" algn="l" rtl="0" eaLnBrk="0" fontAlgn="base" hangingPunct="0">
        <a:spcBef>
          <a:spcPct val="20000"/>
        </a:spcBef>
        <a:spcAft>
          <a:spcPct val="0"/>
        </a:spcAft>
        <a:buChar char="»"/>
        <a:defRPr sz="1600">
          <a:solidFill>
            <a:schemeClr val="tx1"/>
          </a:solidFill>
          <a:latin typeface="+mn-lt"/>
        </a:defRPr>
      </a:lvl5pPr>
      <a:lvl6pPr marL="2094371" indent="-190397" algn="l" rtl="0" fontAlgn="base">
        <a:spcBef>
          <a:spcPct val="20000"/>
        </a:spcBef>
        <a:spcAft>
          <a:spcPct val="0"/>
        </a:spcAft>
        <a:buChar char="»"/>
        <a:defRPr sz="1600">
          <a:solidFill>
            <a:schemeClr val="tx1"/>
          </a:solidFill>
          <a:latin typeface="+mn-lt"/>
        </a:defRPr>
      </a:lvl6pPr>
      <a:lvl7pPr marL="2475164" indent="-190397" algn="l" rtl="0" fontAlgn="base">
        <a:spcBef>
          <a:spcPct val="20000"/>
        </a:spcBef>
        <a:spcAft>
          <a:spcPct val="0"/>
        </a:spcAft>
        <a:buChar char="»"/>
        <a:defRPr sz="1600">
          <a:solidFill>
            <a:schemeClr val="tx1"/>
          </a:solidFill>
          <a:latin typeface="+mn-lt"/>
        </a:defRPr>
      </a:lvl7pPr>
      <a:lvl8pPr marL="2855962" indent="-190397" algn="l" rtl="0" fontAlgn="base">
        <a:spcBef>
          <a:spcPct val="20000"/>
        </a:spcBef>
        <a:spcAft>
          <a:spcPct val="0"/>
        </a:spcAft>
        <a:buChar char="»"/>
        <a:defRPr sz="1600">
          <a:solidFill>
            <a:schemeClr val="tx1"/>
          </a:solidFill>
          <a:latin typeface="+mn-lt"/>
        </a:defRPr>
      </a:lvl8pPr>
      <a:lvl9pPr marL="3236756" indent="-190397" algn="l" rtl="0" fontAlgn="base">
        <a:spcBef>
          <a:spcPct val="20000"/>
        </a:spcBef>
        <a:spcAft>
          <a:spcPct val="0"/>
        </a:spcAft>
        <a:buChar char="»"/>
        <a:defRPr sz="1600">
          <a:solidFill>
            <a:schemeClr val="tx1"/>
          </a:solidFill>
          <a:latin typeface="+mn-lt"/>
        </a:defRPr>
      </a:lvl9pPr>
    </p:bodyStyle>
    <p:otherStyle>
      <a:defPPr>
        <a:defRPr lang="en-US"/>
      </a:defPPr>
      <a:lvl1pPr marL="0" algn="l" defTabSz="761592" rtl="0" eaLnBrk="1" latinLnBrk="0" hangingPunct="1">
        <a:defRPr sz="1600" kern="1200">
          <a:solidFill>
            <a:schemeClr val="tx1"/>
          </a:solidFill>
          <a:latin typeface="+mn-lt"/>
          <a:ea typeface="+mn-ea"/>
          <a:cs typeface="+mn-cs"/>
        </a:defRPr>
      </a:lvl1pPr>
      <a:lvl2pPr marL="380794" algn="l" defTabSz="761592" rtl="0" eaLnBrk="1" latinLnBrk="0" hangingPunct="1">
        <a:defRPr sz="1600" kern="1200">
          <a:solidFill>
            <a:schemeClr val="tx1"/>
          </a:solidFill>
          <a:latin typeface="+mn-lt"/>
          <a:ea typeface="+mn-ea"/>
          <a:cs typeface="+mn-cs"/>
        </a:defRPr>
      </a:lvl2pPr>
      <a:lvl3pPr marL="761592" algn="l" defTabSz="761592" rtl="0" eaLnBrk="1" latinLnBrk="0" hangingPunct="1">
        <a:defRPr sz="1600" kern="1200">
          <a:solidFill>
            <a:schemeClr val="tx1"/>
          </a:solidFill>
          <a:latin typeface="+mn-lt"/>
          <a:ea typeface="+mn-ea"/>
          <a:cs typeface="+mn-cs"/>
        </a:defRPr>
      </a:lvl3pPr>
      <a:lvl4pPr marL="1142386" algn="l" defTabSz="761592" rtl="0" eaLnBrk="1" latinLnBrk="0" hangingPunct="1">
        <a:defRPr sz="1600" kern="1200">
          <a:solidFill>
            <a:schemeClr val="tx1"/>
          </a:solidFill>
          <a:latin typeface="+mn-lt"/>
          <a:ea typeface="+mn-ea"/>
          <a:cs typeface="+mn-cs"/>
        </a:defRPr>
      </a:lvl4pPr>
      <a:lvl5pPr marL="1523180" algn="l" defTabSz="761592" rtl="0" eaLnBrk="1" latinLnBrk="0" hangingPunct="1">
        <a:defRPr sz="1600" kern="1200">
          <a:solidFill>
            <a:schemeClr val="tx1"/>
          </a:solidFill>
          <a:latin typeface="+mn-lt"/>
          <a:ea typeface="+mn-ea"/>
          <a:cs typeface="+mn-cs"/>
        </a:defRPr>
      </a:lvl5pPr>
      <a:lvl6pPr marL="1903978" algn="l" defTabSz="761592" rtl="0" eaLnBrk="1" latinLnBrk="0" hangingPunct="1">
        <a:defRPr sz="1600" kern="1200">
          <a:solidFill>
            <a:schemeClr val="tx1"/>
          </a:solidFill>
          <a:latin typeface="+mn-lt"/>
          <a:ea typeface="+mn-ea"/>
          <a:cs typeface="+mn-cs"/>
        </a:defRPr>
      </a:lvl6pPr>
      <a:lvl7pPr marL="2284767" algn="l" defTabSz="761592" rtl="0" eaLnBrk="1" latinLnBrk="0" hangingPunct="1">
        <a:defRPr sz="1600" kern="1200">
          <a:solidFill>
            <a:schemeClr val="tx1"/>
          </a:solidFill>
          <a:latin typeface="+mn-lt"/>
          <a:ea typeface="+mn-ea"/>
          <a:cs typeface="+mn-cs"/>
        </a:defRPr>
      </a:lvl7pPr>
      <a:lvl8pPr marL="2665561" algn="l" defTabSz="761592" rtl="0" eaLnBrk="1" latinLnBrk="0" hangingPunct="1">
        <a:defRPr sz="1600" kern="1200">
          <a:solidFill>
            <a:schemeClr val="tx1"/>
          </a:solidFill>
          <a:latin typeface="+mn-lt"/>
          <a:ea typeface="+mn-ea"/>
          <a:cs typeface="+mn-cs"/>
        </a:defRPr>
      </a:lvl8pPr>
      <a:lvl9pPr marL="3046355" algn="l" defTabSz="761592" rtl="0" eaLnBrk="1" latinLnBrk="0" hangingPunct="1">
        <a:defRPr sz="16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28610560"/>
            <a:ext cx="36576000" cy="65024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376202" tIns="188101" rIns="376202" bIns="188101" anchor="ctr" compatLnSpc="1"/>
          <a:lstStyle/>
          <a:p>
            <a:endParaRPr kumimoji="0" lang="en-US"/>
          </a:p>
        </p:txBody>
      </p:sp>
      <p:sp>
        <p:nvSpPr>
          <p:cNvPr id="16" name="Rectangle 15"/>
          <p:cNvSpPr>
            <a:spLocks noChangeArrowheads="1"/>
          </p:cNvSpPr>
          <p:nvPr/>
        </p:nvSpPr>
        <p:spPr bwMode="white">
          <a:xfrm>
            <a:off x="0" y="2"/>
            <a:ext cx="36576000" cy="594505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376202" tIns="188101" rIns="376202" bIns="188101" anchor="ctr" compatLnSpc="1"/>
          <a:lstStyle/>
          <a:p>
            <a:endParaRPr kumimoji="0" lang="en-US"/>
          </a:p>
        </p:txBody>
      </p:sp>
      <p:sp>
        <p:nvSpPr>
          <p:cNvPr id="18" name="Rectangle 17"/>
          <p:cNvSpPr>
            <a:spLocks noChangeArrowheads="1"/>
          </p:cNvSpPr>
          <p:nvPr/>
        </p:nvSpPr>
        <p:spPr bwMode="white">
          <a:xfrm>
            <a:off x="0" y="0"/>
            <a:ext cx="609600" cy="29260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376202" tIns="188101" rIns="376202" bIns="188101" anchor="ctr" compatLnSpc="1"/>
          <a:lstStyle/>
          <a:p>
            <a:endParaRPr kumimoji="0" lang="en-US"/>
          </a:p>
        </p:txBody>
      </p:sp>
      <p:sp>
        <p:nvSpPr>
          <p:cNvPr id="19" name="Rectangle 18"/>
          <p:cNvSpPr>
            <a:spLocks noChangeArrowheads="1"/>
          </p:cNvSpPr>
          <p:nvPr/>
        </p:nvSpPr>
        <p:spPr bwMode="white">
          <a:xfrm>
            <a:off x="35966400" y="0"/>
            <a:ext cx="609600" cy="29260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376202" tIns="188101" rIns="376202" bIns="188101" anchor="ctr" compatLnSpc="1"/>
          <a:lstStyle/>
          <a:p>
            <a:endParaRPr kumimoji="0" lang="en-US"/>
          </a:p>
        </p:txBody>
      </p:sp>
      <p:sp>
        <p:nvSpPr>
          <p:cNvPr id="9" name="Rectangle 8"/>
          <p:cNvSpPr>
            <a:spLocks noChangeArrowheads="1"/>
          </p:cNvSpPr>
          <p:nvPr/>
        </p:nvSpPr>
        <p:spPr bwMode="auto">
          <a:xfrm>
            <a:off x="597408" y="27257112"/>
            <a:ext cx="35332416" cy="132080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376202" tIns="188101" rIns="376202" bIns="188101" anchor="ctr" compatLnSpc="1"/>
          <a:lstStyle/>
          <a:p>
            <a:endParaRPr kumimoji="0" lang="en-US"/>
          </a:p>
        </p:txBody>
      </p:sp>
      <p:sp>
        <p:nvSpPr>
          <p:cNvPr id="14" name="Espace réservé de la date 13"/>
          <p:cNvSpPr>
            <a:spLocks noGrp="1"/>
          </p:cNvSpPr>
          <p:nvPr>
            <p:ph type="dt" sz="half" idx="2"/>
          </p:nvPr>
        </p:nvSpPr>
        <p:spPr>
          <a:xfrm>
            <a:off x="23164800" y="27327932"/>
            <a:ext cx="12179808" cy="1560576"/>
          </a:xfrm>
          <a:prstGeom prst="rect">
            <a:avLst/>
          </a:prstGeom>
        </p:spPr>
        <p:txBody>
          <a:bodyPr vert="horz" lIns="376202" tIns="188101" rIns="376202" bIns="188101"/>
          <a:lstStyle>
            <a:lvl1pPr algn="r" eaLnBrk="1" latinLnBrk="0" hangingPunct="1">
              <a:defRPr kumimoji="0" sz="5800">
                <a:solidFill>
                  <a:srgbClr val="FFFFFF"/>
                </a:solidFill>
              </a:defRPr>
            </a:lvl1pPr>
          </a:lstStyle>
          <a:p>
            <a:pPr algn="r" eaLnBrk="1" latinLnBrk="0" hangingPunct="1"/>
            <a:fld id="{9D21D778-B565-4D7E-94D7-64010A445B68}" type="datetimeFigureOut">
              <a:rPr lang="en-US" smtClean="0"/>
              <a:pPr algn="r" eaLnBrk="1" latinLnBrk="0" hangingPunct="1"/>
              <a:t>3/4/2015</a:t>
            </a:fld>
            <a:endParaRPr lang="en-US" sz="5800" dirty="0">
              <a:solidFill>
                <a:srgbClr val="FFFFFF"/>
              </a:solidFill>
            </a:endParaRPr>
          </a:p>
        </p:txBody>
      </p:sp>
      <p:sp>
        <p:nvSpPr>
          <p:cNvPr id="3" name="Espace réservé du pied de page 2"/>
          <p:cNvSpPr>
            <a:spLocks noGrp="1"/>
          </p:cNvSpPr>
          <p:nvPr>
            <p:ph type="ftr" sz="quarter" idx="3"/>
          </p:nvPr>
        </p:nvSpPr>
        <p:spPr>
          <a:xfrm>
            <a:off x="1219200" y="27352951"/>
            <a:ext cx="14325600" cy="1560576"/>
          </a:xfrm>
          <a:prstGeom prst="rect">
            <a:avLst/>
          </a:prstGeom>
        </p:spPr>
        <p:txBody>
          <a:bodyPr vert="horz" lIns="376202" tIns="188101" rIns="376202" bIns="188101"/>
          <a:lstStyle>
            <a:lvl1pPr algn="l" eaLnBrk="1" latinLnBrk="0" hangingPunct="1">
              <a:defRPr kumimoji="0" sz="4900">
                <a:solidFill>
                  <a:srgbClr val="FFFFFF"/>
                </a:solidFill>
              </a:defRPr>
            </a:lvl1pPr>
          </a:lstStyle>
          <a:p>
            <a:pPr algn="l" eaLnBrk="1" latinLnBrk="0" hangingPunct="1"/>
            <a:endParaRPr kumimoji="0" lang="en-US" dirty="0">
              <a:solidFill>
                <a:srgbClr val="FFFFFF"/>
              </a:solidFill>
            </a:endParaRPr>
          </a:p>
        </p:txBody>
      </p:sp>
      <p:sp>
        <p:nvSpPr>
          <p:cNvPr id="8" name="Rectangle 7"/>
          <p:cNvSpPr>
            <a:spLocks noChangeArrowheads="1"/>
          </p:cNvSpPr>
          <p:nvPr/>
        </p:nvSpPr>
        <p:spPr bwMode="auto">
          <a:xfrm>
            <a:off x="609600" y="663245"/>
            <a:ext cx="35332416" cy="2793431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376202" tIns="188101" rIns="376202" bIns="188101" anchor="ctr" compatLnSpc="1"/>
          <a:lstStyle/>
          <a:p>
            <a:endParaRPr kumimoji="0" lang="en-US" dirty="0"/>
          </a:p>
        </p:txBody>
      </p:sp>
      <p:sp>
        <p:nvSpPr>
          <p:cNvPr id="10" name="Connecteur droit 9"/>
          <p:cNvSpPr>
            <a:spLocks noChangeShapeType="1"/>
          </p:cNvSpPr>
          <p:nvPr/>
        </p:nvSpPr>
        <p:spPr bwMode="auto">
          <a:xfrm>
            <a:off x="609600" y="5447437"/>
            <a:ext cx="35332416"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376202" tIns="188101" rIns="376202" bIns="188101" anchor="ctr" compatLnSpc="1"/>
          <a:lstStyle/>
          <a:p>
            <a:endParaRPr kumimoji="0" lang="en-US"/>
          </a:p>
        </p:txBody>
      </p:sp>
      <p:sp>
        <p:nvSpPr>
          <p:cNvPr id="12" name="Ellipse 11"/>
          <p:cNvSpPr/>
          <p:nvPr/>
        </p:nvSpPr>
        <p:spPr>
          <a:xfrm>
            <a:off x="17068800" y="4079087"/>
            <a:ext cx="2438400" cy="260096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376202" tIns="188101" rIns="376202" bIns="188101" anchor="ctr"/>
          <a:lstStyle/>
          <a:p>
            <a:pPr algn="ctr" eaLnBrk="1" latinLnBrk="0" hangingPunct="1"/>
            <a:endParaRPr kumimoji="0" lang="en-US"/>
          </a:p>
        </p:txBody>
      </p:sp>
      <p:sp>
        <p:nvSpPr>
          <p:cNvPr id="15" name="Ellipse 14"/>
          <p:cNvSpPr/>
          <p:nvPr/>
        </p:nvSpPr>
        <p:spPr>
          <a:xfrm>
            <a:off x="17446752" y="4482236"/>
            <a:ext cx="1682496" cy="1794662"/>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lIns="376202" tIns="188101" rIns="376202" bIns="188101" anchor="ctr"/>
          <a:lstStyle/>
          <a:p>
            <a:pPr algn="ctr" eaLnBrk="1" latinLnBrk="0" hangingPunct="1"/>
            <a:endParaRPr kumimoji="0" lang="en-US"/>
          </a:p>
        </p:txBody>
      </p:sp>
      <p:sp>
        <p:nvSpPr>
          <p:cNvPr id="23" name="Espace réservé du numéro de diapositive 22"/>
          <p:cNvSpPr>
            <a:spLocks noGrp="1"/>
          </p:cNvSpPr>
          <p:nvPr>
            <p:ph type="sldNum" sz="quarter" idx="4"/>
          </p:nvPr>
        </p:nvSpPr>
        <p:spPr>
          <a:xfrm>
            <a:off x="17373600" y="4438078"/>
            <a:ext cx="1828800" cy="1882987"/>
          </a:xfrm>
          <a:prstGeom prst="rect">
            <a:avLst/>
          </a:prstGeom>
        </p:spPr>
        <p:txBody>
          <a:bodyPr vert="horz" lIns="188101" tIns="188101" rIns="188101" bIns="188101" anchor="ctr">
            <a:normAutofit/>
          </a:bodyPr>
          <a:lstStyle>
            <a:lvl1pPr algn="ctr" eaLnBrk="1" latinLnBrk="0" hangingPunct="1">
              <a:defRPr kumimoji="0" sz="6600">
                <a:solidFill>
                  <a:schemeClr val="accent3">
                    <a:shade val="75000"/>
                  </a:schemeClr>
                </a:solidFill>
              </a:defRPr>
            </a:lvl1pPr>
          </a:lstStyle>
          <a:p>
            <a:pPr algn="ctr" eaLnBrk="1" latinLnBrk="0" hangingPunct="1"/>
            <a:fld id="{2C6B1FF6-39B9-40F5-8B67-33C6354A3D4F}" type="slidenum">
              <a:rPr kumimoji="0" lang="en-US" smtClean="0"/>
              <a:pPr algn="ctr" eaLnBrk="1" latinLnBrk="0" hangingPunct="1"/>
              <a:t>‹#›</a:t>
            </a:fld>
            <a:endParaRPr kumimoji="0" lang="en-US" sz="6600" dirty="0">
              <a:solidFill>
                <a:schemeClr val="accent3">
                  <a:shade val="75000"/>
                </a:schemeClr>
              </a:solidFill>
            </a:endParaRPr>
          </a:p>
        </p:txBody>
      </p:sp>
      <p:sp>
        <p:nvSpPr>
          <p:cNvPr id="22" name="Espace réservé du titre 21"/>
          <p:cNvSpPr>
            <a:spLocks noGrp="1"/>
          </p:cNvSpPr>
          <p:nvPr>
            <p:ph type="title"/>
          </p:nvPr>
        </p:nvSpPr>
        <p:spPr>
          <a:xfrm>
            <a:off x="1207008" y="975360"/>
            <a:ext cx="34137600" cy="3238195"/>
          </a:xfrm>
          <a:prstGeom prst="rect">
            <a:avLst/>
          </a:prstGeom>
        </p:spPr>
        <p:txBody>
          <a:bodyPr vert="horz" lIns="376202" tIns="188101" rIns="376202" bIns="188101" anchor="b">
            <a:normAutofit/>
          </a:body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1207008" y="6502400"/>
            <a:ext cx="34137600" cy="19624243"/>
          </a:xfrm>
          <a:prstGeom prst="rect">
            <a:avLst/>
          </a:prstGeom>
        </p:spPr>
        <p:txBody>
          <a:bodyPr vert="horz" lIns="376202" tIns="188101" rIns="376202" bIns="188101">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20" name="Rectangle 36"/>
          <p:cNvSpPr>
            <a:spLocks noChangeArrowheads="1"/>
          </p:cNvSpPr>
          <p:nvPr userDrawn="1"/>
        </p:nvSpPr>
        <p:spPr bwMode="auto">
          <a:xfrm>
            <a:off x="0" y="2"/>
            <a:ext cx="36576000" cy="4267200"/>
          </a:xfrm>
          <a:prstGeom prst="rect">
            <a:avLst/>
          </a:prstGeom>
          <a:solidFill>
            <a:schemeClr val="accent2"/>
          </a:solidFill>
          <a:ln w="9525">
            <a:solidFill>
              <a:schemeClr val="tx1"/>
            </a:solidFill>
            <a:miter lim="800000"/>
            <a:headEnd/>
            <a:tailEnd/>
          </a:ln>
        </p:spPr>
        <p:txBody>
          <a:bodyPr wrap="none" lIns="76158" tIns="38081" rIns="76158" bIns="38081" anchor="ctr"/>
          <a:lstStyle/>
          <a:p>
            <a:endParaRPr lang="fr-FR"/>
          </a:p>
        </p:txBody>
      </p:sp>
      <p:sp>
        <p:nvSpPr>
          <p:cNvPr id="21" name="Rectangle 33"/>
          <p:cNvSpPr>
            <a:spLocks noChangeArrowheads="1"/>
          </p:cNvSpPr>
          <p:nvPr userDrawn="1"/>
        </p:nvSpPr>
        <p:spPr bwMode="auto">
          <a:xfrm>
            <a:off x="577848" y="5011737"/>
            <a:ext cx="8312152" cy="23612476"/>
          </a:xfrm>
          <a:prstGeom prst="rect">
            <a:avLst/>
          </a:prstGeom>
          <a:solidFill>
            <a:srgbClr val="FFFFFF"/>
          </a:solidFill>
          <a:ln w="9525">
            <a:solidFill>
              <a:schemeClr val="tx1"/>
            </a:solidFill>
            <a:miter lim="800000"/>
            <a:headEnd/>
            <a:tailEnd/>
          </a:ln>
        </p:spPr>
        <p:txBody>
          <a:bodyPr wrap="none" lIns="76158" tIns="38081" rIns="76158" bIns="38081" anchor="ctr"/>
          <a:lstStyle/>
          <a:p>
            <a:endParaRPr lang="fr-FR"/>
          </a:p>
        </p:txBody>
      </p:sp>
      <p:sp>
        <p:nvSpPr>
          <p:cNvPr id="24" name="Rectangle 9"/>
          <p:cNvSpPr>
            <a:spLocks noChangeArrowheads="1"/>
          </p:cNvSpPr>
          <p:nvPr userDrawn="1"/>
        </p:nvSpPr>
        <p:spPr bwMode="auto">
          <a:xfrm>
            <a:off x="0" y="4267206"/>
            <a:ext cx="36576000" cy="115887"/>
          </a:xfrm>
          <a:prstGeom prst="rect">
            <a:avLst/>
          </a:prstGeom>
          <a:solidFill>
            <a:srgbClr val="660000"/>
          </a:solidFill>
          <a:ln w="152400">
            <a:solidFill>
              <a:srgbClr val="FF9900"/>
            </a:solidFill>
            <a:miter lim="800000"/>
            <a:headEnd/>
            <a:tailEnd/>
          </a:ln>
        </p:spPr>
        <p:txBody>
          <a:bodyPr wrap="none" lIns="76158" tIns="38081" rIns="76158" bIns="38081" anchor="ctr"/>
          <a:lstStyle/>
          <a:p>
            <a:endParaRPr lang="fr-FR"/>
          </a:p>
        </p:txBody>
      </p:sp>
      <p:sp>
        <p:nvSpPr>
          <p:cNvPr id="25" name="Text Box 14"/>
          <p:cNvSpPr txBox="1">
            <a:spLocks noChangeArrowheads="1"/>
          </p:cNvSpPr>
          <p:nvPr userDrawn="1"/>
        </p:nvSpPr>
        <p:spPr bwMode="auto">
          <a:xfrm>
            <a:off x="508006" y="28840121"/>
            <a:ext cx="2095500" cy="258328"/>
          </a:xfrm>
          <a:prstGeom prst="rect">
            <a:avLst/>
          </a:prstGeom>
          <a:noFill/>
          <a:ln w="9525">
            <a:noFill/>
            <a:miter lim="800000"/>
            <a:headEnd/>
            <a:tailEnd/>
          </a:ln>
        </p:spPr>
        <p:txBody>
          <a:bodyPr lIns="76018" tIns="37999" rIns="76018" bIns="37999">
            <a:spAutoFit/>
          </a:bodyPr>
          <a:lstStyle/>
          <a:p>
            <a:pPr eaLnBrk="0" hangingPunct="0">
              <a:lnSpc>
                <a:spcPct val="65000"/>
              </a:lnSpc>
              <a:spcBef>
                <a:spcPct val="50000"/>
              </a:spcBef>
            </a:pPr>
            <a:r>
              <a:rPr lang="en-US" sz="400" b="1" dirty="0">
                <a:solidFill>
                  <a:schemeClr val="bg2"/>
                </a:solidFill>
                <a:latin typeface="Arial" charset="0"/>
              </a:rPr>
              <a:t>TEMPLATE DESIGN © 2008</a:t>
            </a:r>
          </a:p>
          <a:p>
            <a:pPr eaLnBrk="0" hangingPunct="0">
              <a:lnSpc>
                <a:spcPct val="65000"/>
              </a:lnSpc>
              <a:spcBef>
                <a:spcPct val="50000"/>
              </a:spcBef>
            </a:pPr>
            <a:r>
              <a:rPr lang="en-US" sz="800" b="1" dirty="0">
                <a:solidFill>
                  <a:schemeClr val="bg2"/>
                </a:solidFill>
                <a:latin typeface="Arial" charset="0"/>
              </a:rPr>
              <a:t>www.PosterPresentations.com</a:t>
            </a:r>
          </a:p>
        </p:txBody>
      </p:sp>
      <p:sp>
        <p:nvSpPr>
          <p:cNvPr id="26" name="Rectangle 25"/>
          <p:cNvSpPr>
            <a:spLocks noChangeArrowheads="1"/>
          </p:cNvSpPr>
          <p:nvPr userDrawn="1"/>
        </p:nvSpPr>
        <p:spPr bwMode="auto">
          <a:xfrm>
            <a:off x="0" y="0"/>
            <a:ext cx="36576000" cy="29260800"/>
          </a:xfrm>
          <a:prstGeom prst="rect">
            <a:avLst/>
          </a:prstGeom>
          <a:noFill/>
          <a:ln w="3175">
            <a:solidFill>
              <a:schemeClr val="tx2"/>
            </a:solidFill>
            <a:miter lim="800000"/>
            <a:headEnd/>
            <a:tailEnd/>
          </a:ln>
        </p:spPr>
        <p:txBody>
          <a:bodyPr wrap="none" lIns="76158" tIns="38081" rIns="76158" bIns="38081" anchor="ctr"/>
          <a:lstStyle/>
          <a:p>
            <a:endParaRPr lang="fr-FR"/>
          </a:p>
        </p:txBody>
      </p:sp>
      <p:sp>
        <p:nvSpPr>
          <p:cNvPr id="27" name="Rectangle 32"/>
          <p:cNvSpPr>
            <a:spLocks noChangeArrowheads="1"/>
          </p:cNvSpPr>
          <p:nvPr userDrawn="1"/>
        </p:nvSpPr>
        <p:spPr bwMode="auto">
          <a:xfrm>
            <a:off x="9575806" y="5011737"/>
            <a:ext cx="8318500" cy="23612476"/>
          </a:xfrm>
          <a:prstGeom prst="rect">
            <a:avLst/>
          </a:prstGeom>
          <a:solidFill>
            <a:srgbClr val="FFFFFF"/>
          </a:solidFill>
          <a:ln w="9525">
            <a:solidFill>
              <a:schemeClr val="tx1"/>
            </a:solidFill>
            <a:miter lim="800000"/>
            <a:headEnd/>
            <a:tailEnd/>
          </a:ln>
        </p:spPr>
        <p:txBody>
          <a:bodyPr wrap="none" lIns="76158" tIns="38081" rIns="76158" bIns="38081" anchor="ctr"/>
          <a:lstStyle/>
          <a:p>
            <a:endParaRPr lang="fr-FR"/>
          </a:p>
        </p:txBody>
      </p:sp>
      <p:sp>
        <p:nvSpPr>
          <p:cNvPr id="28" name="Rectangle 34"/>
          <p:cNvSpPr>
            <a:spLocks noChangeArrowheads="1"/>
          </p:cNvSpPr>
          <p:nvPr userDrawn="1"/>
        </p:nvSpPr>
        <p:spPr bwMode="auto">
          <a:xfrm>
            <a:off x="18561058" y="5011737"/>
            <a:ext cx="8318500" cy="23612476"/>
          </a:xfrm>
          <a:prstGeom prst="rect">
            <a:avLst/>
          </a:prstGeom>
          <a:solidFill>
            <a:srgbClr val="FFFFFF"/>
          </a:solidFill>
          <a:ln w="9525">
            <a:solidFill>
              <a:schemeClr val="tx1"/>
            </a:solidFill>
            <a:miter lim="800000"/>
            <a:headEnd/>
            <a:tailEnd/>
          </a:ln>
        </p:spPr>
        <p:txBody>
          <a:bodyPr wrap="none" lIns="76158" tIns="38081" rIns="76158" bIns="38081" anchor="ctr"/>
          <a:lstStyle/>
          <a:p>
            <a:endParaRPr lang="fr-FR"/>
          </a:p>
        </p:txBody>
      </p:sp>
      <p:sp>
        <p:nvSpPr>
          <p:cNvPr id="29" name="Rectangle 35"/>
          <p:cNvSpPr>
            <a:spLocks noChangeArrowheads="1"/>
          </p:cNvSpPr>
          <p:nvPr userDrawn="1"/>
        </p:nvSpPr>
        <p:spPr bwMode="auto">
          <a:xfrm>
            <a:off x="27565358" y="5011737"/>
            <a:ext cx="8318500" cy="23612476"/>
          </a:xfrm>
          <a:prstGeom prst="rect">
            <a:avLst/>
          </a:prstGeom>
          <a:solidFill>
            <a:srgbClr val="FFFFFF"/>
          </a:solidFill>
          <a:ln w="9525">
            <a:solidFill>
              <a:schemeClr val="tx1"/>
            </a:solidFill>
            <a:miter lim="800000"/>
            <a:headEnd/>
            <a:tailEnd/>
          </a:ln>
        </p:spPr>
        <p:txBody>
          <a:bodyPr wrap="none" lIns="76158" tIns="38081" rIns="76158" bIns="38081" anchor="ctr"/>
          <a:lstStyle/>
          <a:p>
            <a:endParaRPr lang="fr-FR"/>
          </a:p>
        </p:txBody>
      </p:sp>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ctr" rtl="0" eaLnBrk="1" latinLnBrk="0" hangingPunct="1">
        <a:spcBef>
          <a:spcPct val="0"/>
        </a:spcBef>
        <a:buNone/>
        <a:defRPr kumimoji="0" sz="13600" kern="1200">
          <a:solidFill>
            <a:schemeClr val="accent3">
              <a:shade val="75000"/>
            </a:schemeClr>
          </a:solidFill>
          <a:latin typeface="+mj-lt"/>
          <a:ea typeface="+mj-ea"/>
          <a:cs typeface="+mj-cs"/>
        </a:defRPr>
      </a:lvl1pPr>
    </p:titleStyle>
    <p:bodyStyle>
      <a:lvl1pPr marL="1128607" indent="-1128607" algn="l" rtl="0" eaLnBrk="1" latinLnBrk="0" hangingPunct="1">
        <a:spcBef>
          <a:spcPct val="20000"/>
        </a:spcBef>
        <a:buClr>
          <a:schemeClr val="accent1"/>
        </a:buClr>
        <a:buSzPct val="85000"/>
        <a:buFont typeface="Wingdings 2"/>
        <a:buChar char=""/>
        <a:defRPr kumimoji="0" sz="11100" kern="1200">
          <a:solidFill>
            <a:schemeClr val="tx1"/>
          </a:solidFill>
          <a:latin typeface="+mn-lt"/>
          <a:ea typeface="+mn-ea"/>
          <a:cs typeface="+mn-cs"/>
        </a:defRPr>
      </a:lvl1pPr>
      <a:lvl2pPr marL="2257215" indent="-1128607" algn="l" rtl="0" eaLnBrk="1" latinLnBrk="0" hangingPunct="1">
        <a:spcBef>
          <a:spcPct val="20000"/>
        </a:spcBef>
        <a:buClr>
          <a:schemeClr val="accent2"/>
        </a:buClr>
        <a:buSzPct val="70000"/>
        <a:buFont typeface="Wingdings"/>
        <a:buChar char=""/>
        <a:defRPr kumimoji="0" sz="9100" kern="1200">
          <a:solidFill>
            <a:schemeClr val="tx2"/>
          </a:solidFill>
          <a:latin typeface="+mn-lt"/>
          <a:ea typeface="+mn-ea"/>
          <a:cs typeface="+mn-cs"/>
        </a:defRPr>
      </a:lvl2pPr>
      <a:lvl3pPr marL="3385822" indent="-940506" algn="l" rtl="0" eaLnBrk="1" latinLnBrk="0" hangingPunct="1">
        <a:spcBef>
          <a:spcPct val="20000"/>
        </a:spcBef>
        <a:buClr>
          <a:schemeClr val="accent3"/>
        </a:buClr>
        <a:buSzPct val="75000"/>
        <a:buFont typeface="Wingdings 2"/>
        <a:buChar char=""/>
        <a:defRPr kumimoji="0" sz="8200" kern="1200">
          <a:solidFill>
            <a:schemeClr val="tx1"/>
          </a:solidFill>
          <a:latin typeface="+mn-lt"/>
          <a:ea typeface="+mn-ea"/>
          <a:cs typeface="+mn-cs"/>
        </a:defRPr>
      </a:lvl3pPr>
      <a:lvl4pPr marL="4514429" indent="-940506" algn="l" rtl="0" eaLnBrk="1" latinLnBrk="0" hangingPunct="1">
        <a:spcBef>
          <a:spcPct val="20000"/>
        </a:spcBef>
        <a:buClr>
          <a:schemeClr val="accent4"/>
        </a:buClr>
        <a:buSzPct val="70000"/>
        <a:buFont typeface="Wingdings"/>
        <a:buChar char=""/>
        <a:defRPr kumimoji="0" sz="8200" kern="1200">
          <a:solidFill>
            <a:schemeClr val="tx2"/>
          </a:solidFill>
          <a:latin typeface="+mn-lt"/>
          <a:ea typeface="+mn-ea"/>
          <a:cs typeface="+mn-cs"/>
        </a:defRPr>
      </a:lvl4pPr>
      <a:lvl5pPr marL="5643037" indent="-940506" algn="l" rtl="0" eaLnBrk="1" latinLnBrk="0" hangingPunct="1">
        <a:spcBef>
          <a:spcPct val="20000"/>
        </a:spcBef>
        <a:buClr>
          <a:schemeClr val="accent5"/>
        </a:buClr>
        <a:buFontTx/>
        <a:buChar char="•"/>
        <a:defRPr kumimoji="0" sz="7400" kern="1200">
          <a:solidFill>
            <a:schemeClr val="tx1"/>
          </a:solidFill>
          <a:latin typeface="+mn-lt"/>
          <a:ea typeface="+mn-ea"/>
          <a:cs typeface="+mn-cs"/>
        </a:defRPr>
      </a:lvl5pPr>
      <a:lvl6pPr marL="6771644" indent="-752405" algn="l" rtl="0" eaLnBrk="1" latinLnBrk="0" hangingPunct="1">
        <a:spcBef>
          <a:spcPct val="20000"/>
        </a:spcBef>
        <a:buClr>
          <a:schemeClr val="accent6"/>
        </a:buClr>
        <a:buSzPct val="80000"/>
        <a:buFont typeface="Wingdings 2"/>
        <a:buChar char=""/>
        <a:defRPr kumimoji="0" sz="7400" kern="1200">
          <a:solidFill>
            <a:schemeClr val="tx1"/>
          </a:solidFill>
          <a:latin typeface="+mn-lt"/>
          <a:ea typeface="+mn-ea"/>
          <a:cs typeface="+mn-cs"/>
        </a:defRPr>
      </a:lvl6pPr>
      <a:lvl7pPr marL="7900251" indent="-752405" algn="l" rtl="0" eaLnBrk="1" latinLnBrk="0" hangingPunct="1">
        <a:spcBef>
          <a:spcPct val="20000"/>
        </a:spcBef>
        <a:buClr>
          <a:schemeClr val="accent1">
            <a:shade val="75000"/>
          </a:schemeClr>
        </a:buClr>
        <a:buSzPct val="90000"/>
        <a:buChar char="•"/>
        <a:defRPr kumimoji="0" sz="6600" kern="1200" baseline="0">
          <a:solidFill>
            <a:schemeClr val="tx1"/>
          </a:solidFill>
          <a:latin typeface="+mn-lt"/>
          <a:ea typeface="+mn-ea"/>
          <a:cs typeface="+mn-cs"/>
        </a:defRPr>
      </a:lvl7pPr>
      <a:lvl8pPr marL="8652656" indent="-752405" algn="l" rtl="0" eaLnBrk="1" latinLnBrk="0" hangingPunct="1">
        <a:spcBef>
          <a:spcPct val="20000"/>
        </a:spcBef>
        <a:buClr>
          <a:schemeClr val="accent4">
            <a:shade val="75000"/>
          </a:schemeClr>
        </a:buClr>
        <a:buChar char="•"/>
        <a:defRPr kumimoji="0" sz="6600" kern="1200">
          <a:solidFill>
            <a:schemeClr val="tx1"/>
          </a:solidFill>
          <a:latin typeface="+mn-lt"/>
          <a:ea typeface="+mn-ea"/>
          <a:cs typeface="+mn-cs"/>
        </a:defRPr>
      </a:lvl8pPr>
      <a:lvl9pPr marL="9781264" indent="-752405" algn="l" rtl="0" eaLnBrk="1" latinLnBrk="0" hangingPunct="1">
        <a:spcBef>
          <a:spcPct val="20000"/>
        </a:spcBef>
        <a:buClr>
          <a:schemeClr val="accent2">
            <a:shade val="75000"/>
          </a:schemeClr>
        </a:buClr>
        <a:buSzPct val="90000"/>
        <a:buChar char="•"/>
        <a:defRPr kumimoji="0" sz="58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1881012" algn="l" rtl="0" eaLnBrk="1" latinLnBrk="0" hangingPunct="1">
        <a:defRPr kumimoji="0" kern="1200">
          <a:solidFill>
            <a:schemeClr val="tx1"/>
          </a:solidFill>
          <a:latin typeface="+mn-lt"/>
          <a:ea typeface="+mn-ea"/>
          <a:cs typeface="+mn-cs"/>
        </a:defRPr>
      </a:lvl2pPr>
      <a:lvl3pPr marL="3762024" algn="l" rtl="0" eaLnBrk="1" latinLnBrk="0" hangingPunct="1">
        <a:defRPr kumimoji="0" kern="1200">
          <a:solidFill>
            <a:schemeClr val="tx1"/>
          </a:solidFill>
          <a:latin typeface="+mn-lt"/>
          <a:ea typeface="+mn-ea"/>
          <a:cs typeface="+mn-cs"/>
        </a:defRPr>
      </a:lvl3pPr>
      <a:lvl4pPr marL="5643037" algn="l" rtl="0" eaLnBrk="1" latinLnBrk="0" hangingPunct="1">
        <a:defRPr kumimoji="0" kern="1200">
          <a:solidFill>
            <a:schemeClr val="tx1"/>
          </a:solidFill>
          <a:latin typeface="+mn-lt"/>
          <a:ea typeface="+mn-ea"/>
          <a:cs typeface="+mn-cs"/>
        </a:defRPr>
      </a:lvl4pPr>
      <a:lvl5pPr marL="7524049" algn="l" rtl="0" eaLnBrk="1" latinLnBrk="0" hangingPunct="1">
        <a:defRPr kumimoji="0" kern="1200">
          <a:solidFill>
            <a:schemeClr val="tx1"/>
          </a:solidFill>
          <a:latin typeface="+mn-lt"/>
          <a:ea typeface="+mn-ea"/>
          <a:cs typeface="+mn-cs"/>
        </a:defRPr>
      </a:lvl5pPr>
      <a:lvl6pPr marL="9405061" algn="l" rtl="0" eaLnBrk="1" latinLnBrk="0" hangingPunct="1">
        <a:defRPr kumimoji="0" kern="1200">
          <a:solidFill>
            <a:schemeClr val="tx1"/>
          </a:solidFill>
          <a:latin typeface="+mn-lt"/>
          <a:ea typeface="+mn-ea"/>
          <a:cs typeface="+mn-cs"/>
        </a:defRPr>
      </a:lvl6pPr>
      <a:lvl7pPr marL="11286073" algn="l" rtl="0" eaLnBrk="1" latinLnBrk="0" hangingPunct="1">
        <a:defRPr kumimoji="0" kern="1200">
          <a:solidFill>
            <a:schemeClr val="tx1"/>
          </a:solidFill>
          <a:latin typeface="+mn-lt"/>
          <a:ea typeface="+mn-ea"/>
          <a:cs typeface="+mn-cs"/>
        </a:defRPr>
      </a:lvl7pPr>
      <a:lvl8pPr marL="13167086" algn="l" rtl="0" eaLnBrk="1" latinLnBrk="0" hangingPunct="1">
        <a:defRPr kumimoji="0" kern="1200">
          <a:solidFill>
            <a:schemeClr val="tx1"/>
          </a:solidFill>
          <a:latin typeface="+mn-lt"/>
          <a:ea typeface="+mn-ea"/>
          <a:cs typeface="+mn-cs"/>
        </a:defRPr>
      </a:lvl8pPr>
      <a:lvl9pPr marL="15048098"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emf"/><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34.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Rectangle 5"/>
          <p:cNvSpPr>
            <a:spLocks noChangeArrowheads="1"/>
          </p:cNvSpPr>
          <p:nvPr/>
        </p:nvSpPr>
        <p:spPr bwMode="auto">
          <a:xfrm>
            <a:off x="3350682" y="360864"/>
            <a:ext cx="29093084" cy="3793126"/>
          </a:xfrm>
          <a:prstGeom prst="rect">
            <a:avLst/>
          </a:prstGeom>
          <a:noFill/>
          <a:ln w="9525">
            <a:noFill/>
            <a:miter lim="800000"/>
            <a:headEnd/>
            <a:tailEnd/>
          </a:ln>
        </p:spPr>
        <p:txBody>
          <a:bodyPr wrap="square" lIns="75993" tIns="37991" rIns="75993" bIns="37991" anchor="ctr" anchorCtr="1">
            <a:spAutoFit/>
          </a:bodyPr>
          <a:lstStyle/>
          <a:p>
            <a:pPr algn="ctr">
              <a:spcBef>
                <a:spcPct val="50000"/>
              </a:spcBef>
            </a:pPr>
            <a:r>
              <a:rPr lang="fr-FR" sz="4800" dirty="0" smtClean="0">
                <a:solidFill>
                  <a:schemeClr val="accent4">
                    <a:lumMod val="50000"/>
                  </a:schemeClr>
                </a:solidFill>
                <a:latin typeface="Arial Black" pitchFamily="34" charset="0"/>
              </a:rPr>
              <a:t>Université </a:t>
            </a:r>
            <a:r>
              <a:rPr lang="fr-FR" sz="4800" dirty="0" err="1" smtClean="0">
                <a:solidFill>
                  <a:schemeClr val="accent4">
                    <a:lumMod val="50000"/>
                  </a:schemeClr>
                </a:solidFill>
                <a:latin typeface="Arial Black" pitchFamily="34" charset="0"/>
              </a:rPr>
              <a:t>Kasdi</a:t>
            </a:r>
            <a:r>
              <a:rPr lang="fr-FR" sz="4800" dirty="0" smtClean="0">
                <a:solidFill>
                  <a:schemeClr val="accent4">
                    <a:lumMod val="50000"/>
                  </a:schemeClr>
                </a:solidFill>
                <a:latin typeface="Arial Black" pitchFamily="34" charset="0"/>
              </a:rPr>
              <a:t> </a:t>
            </a:r>
            <a:r>
              <a:rPr lang="fr-FR" sz="4800" dirty="0" err="1" smtClean="0">
                <a:solidFill>
                  <a:schemeClr val="accent4">
                    <a:lumMod val="50000"/>
                  </a:schemeClr>
                </a:solidFill>
                <a:latin typeface="Arial Black" pitchFamily="34" charset="0"/>
              </a:rPr>
              <a:t>Marbeh</a:t>
            </a:r>
            <a:r>
              <a:rPr lang="fr-FR" sz="4800" dirty="0" smtClean="0">
                <a:solidFill>
                  <a:schemeClr val="accent4">
                    <a:lumMod val="50000"/>
                  </a:schemeClr>
                </a:solidFill>
                <a:latin typeface="Arial Black" pitchFamily="34" charset="0"/>
              </a:rPr>
              <a:t> -Ouargla- </a:t>
            </a:r>
          </a:p>
          <a:p>
            <a:pPr algn="ctr">
              <a:spcBef>
                <a:spcPts val="0"/>
              </a:spcBef>
            </a:pPr>
            <a:r>
              <a:rPr lang="fr-FR" sz="4800" dirty="0" smtClean="0">
                <a:solidFill>
                  <a:schemeClr val="accent4">
                    <a:lumMod val="50000"/>
                  </a:schemeClr>
                </a:solidFill>
                <a:latin typeface="Arial Black" pitchFamily="34" charset="0"/>
              </a:rPr>
              <a:t>Faculté de Science et  de la Technologie et Science de la Matière </a:t>
            </a:r>
          </a:p>
          <a:p>
            <a:pPr algn="ctr">
              <a:spcBef>
                <a:spcPts val="0"/>
              </a:spcBef>
            </a:pPr>
            <a:r>
              <a:rPr lang="fr-FR" sz="4800" b="1" dirty="0">
                <a:solidFill>
                  <a:schemeClr val="accent4">
                    <a:lumMod val="50000"/>
                  </a:schemeClr>
                </a:solidFill>
                <a:effectLst>
                  <a:outerShdw blurRad="38100" dist="38100" dir="2700000" algn="tl">
                    <a:srgbClr val="000000">
                      <a:alpha val="43137"/>
                    </a:srgbClr>
                  </a:outerShdw>
                </a:effectLst>
              </a:rPr>
              <a:t>Département des Génie Mécanique                                                     </a:t>
            </a:r>
            <a:r>
              <a:rPr lang="fr-FR" sz="4800" b="1" dirty="0" smtClean="0">
                <a:solidFill>
                  <a:schemeClr val="accent4">
                    <a:lumMod val="50000"/>
                  </a:schemeClr>
                </a:solidFill>
                <a:effectLst>
                  <a:outerShdw blurRad="38100" dist="38100" dir="2700000" algn="tl">
                    <a:srgbClr val="000000">
                      <a:alpha val="43137"/>
                    </a:srgbClr>
                  </a:outerShdw>
                </a:effectLst>
              </a:rPr>
              <a:t>        </a:t>
            </a:r>
            <a:r>
              <a:rPr lang="fr-FR" sz="4800" b="1" dirty="0">
                <a:solidFill>
                  <a:schemeClr val="accent4">
                    <a:lumMod val="50000"/>
                  </a:schemeClr>
                </a:solidFill>
              </a:rPr>
              <a:t>Option : </a:t>
            </a:r>
            <a:r>
              <a:rPr lang="fr-FR" sz="4800" b="1" dirty="0">
                <a:solidFill>
                  <a:schemeClr val="accent4">
                    <a:lumMod val="50000"/>
                  </a:schemeClr>
                </a:solidFill>
                <a:effectLst>
                  <a:outerShdw blurRad="38100" dist="38100" dir="2700000" algn="tl">
                    <a:srgbClr val="000000">
                      <a:alpha val="43137"/>
                    </a:srgbClr>
                  </a:outerShdw>
                </a:effectLst>
              </a:rPr>
              <a:t>MECANIQUE ENERGETIQUE</a:t>
            </a:r>
            <a:endParaRPr lang="fr-FR" sz="4800" b="1" dirty="0" smtClean="0">
              <a:solidFill>
                <a:schemeClr val="accent4">
                  <a:lumMod val="50000"/>
                </a:schemeClr>
              </a:solidFill>
              <a:effectLst>
                <a:outerShdw blurRad="38100" dist="38100" dir="2700000" algn="tl">
                  <a:srgbClr val="000000">
                    <a:alpha val="43137"/>
                  </a:srgbClr>
                </a:outerShdw>
              </a:effectLst>
            </a:endParaRPr>
          </a:p>
          <a:p>
            <a:pPr algn="ctr">
              <a:spcBef>
                <a:spcPts val="0"/>
              </a:spcBef>
            </a:pPr>
            <a:r>
              <a:rPr lang="fr-FR" sz="4800" b="1" dirty="0" smtClean="0">
                <a:solidFill>
                  <a:schemeClr val="accent3">
                    <a:lumMod val="75000"/>
                  </a:schemeClr>
                </a:solidFill>
                <a:effectLst>
                  <a:outerShdw blurRad="38100" dist="38100" dir="2700000" algn="tl">
                    <a:srgbClr val="000000">
                      <a:alpha val="43137"/>
                    </a:srgbClr>
                  </a:outerShdw>
                </a:effectLst>
                <a:latin typeface="Arial Black" pitchFamily="34" charset="0"/>
              </a:rPr>
              <a:t>POTENTIEL  DE  LA  BIOMASSE  EN  ALGERIE</a:t>
            </a:r>
            <a:r>
              <a:rPr lang="fr-FR" sz="4800" dirty="0" smtClean="0">
                <a:solidFill>
                  <a:schemeClr val="accent3">
                    <a:lumMod val="75000"/>
                  </a:schemeClr>
                </a:solidFill>
                <a:latin typeface="Arial Black" pitchFamily="34" charset="0"/>
              </a:rPr>
              <a:t> </a:t>
            </a:r>
            <a:endParaRPr lang="fr-FR" sz="4800" dirty="0" smtClean="0">
              <a:solidFill>
                <a:schemeClr val="accent3">
                  <a:lumMod val="50000"/>
                </a:schemeClr>
              </a:solidFill>
              <a:latin typeface="Arial Black" pitchFamily="34" charset="0"/>
            </a:endParaRPr>
          </a:p>
          <a:p>
            <a:pPr algn="ctr">
              <a:spcBef>
                <a:spcPct val="50000"/>
              </a:spcBef>
            </a:pPr>
            <a:r>
              <a:rPr lang="en-US" sz="3200" dirty="0" smtClean="0">
                <a:solidFill>
                  <a:srgbClr val="993300"/>
                </a:solidFill>
                <a:latin typeface="Arial Black" pitchFamily="34" charset="0"/>
              </a:rPr>
              <a:t>   Par: DRIDI </a:t>
            </a:r>
            <a:r>
              <a:rPr lang="en-US" sz="3200" dirty="0" err="1" smtClean="0">
                <a:solidFill>
                  <a:srgbClr val="993300"/>
                </a:solidFill>
                <a:latin typeface="Arial Black" pitchFamily="34" charset="0"/>
              </a:rPr>
              <a:t>Yacine</a:t>
            </a:r>
            <a:r>
              <a:rPr lang="en-US" sz="3200" dirty="0" smtClean="0">
                <a:solidFill>
                  <a:srgbClr val="993300"/>
                </a:solidFill>
                <a:latin typeface="Arial Black" pitchFamily="34" charset="0"/>
              </a:rPr>
              <a:t>  / BENDADA Mohammed  LAZHER                                                                    </a:t>
            </a:r>
            <a:r>
              <a:rPr lang="en-US" sz="3200" dirty="0" err="1" smtClean="0">
                <a:solidFill>
                  <a:srgbClr val="993300"/>
                </a:solidFill>
                <a:latin typeface="Arial Black" pitchFamily="34" charset="0"/>
              </a:rPr>
              <a:t>Encadré</a:t>
            </a:r>
            <a:r>
              <a:rPr lang="en-US" sz="3200" dirty="0" smtClean="0">
                <a:solidFill>
                  <a:srgbClr val="993300"/>
                </a:solidFill>
                <a:latin typeface="Arial Black" pitchFamily="34" charset="0"/>
              </a:rPr>
              <a:t> par</a:t>
            </a:r>
            <a:r>
              <a:rPr lang="en-US" sz="3300" dirty="0" smtClean="0">
                <a:solidFill>
                  <a:srgbClr val="993300"/>
                </a:solidFill>
                <a:latin typeface="Arial Black" pitchFamily="34" charset="0"/>
              </a:rPr>
              <a:t>  BENCHEIKH.B</a:t>
            </a:r>
            <a:endParaRPr lang="en-US" sz="3200" dirty="0" smtClean="0">
              <a:solidFill>
                <a:srgbClr val="993300"/>
              </a:solidFill>
              <a:latin typeface="Arial Black" pitchFamily="34" charset="0"/>
            </a:endParaRPr>
          </a:p>
        </p:txBody>
      </p:sp>
      <p:sp>
        <p:nvSpPr>
          <p:cNvPr id="4167" name="AutoShape 508"/>
          <p:cNvSpPr>
            <a:spLocks noChangeArrowheads="1"/>
          </p:cNvSpPr>
          <p:nvPr/>
        </p:nvSpPr>
        <p:spPr bwMode="auto">
          <a:xfrm>
            <a:off x="33112076" y="1054106"/>
            <a:ext cx="2771776" cy="2284412"/>
          </a:xfrm>
          <a:prstGeom prst="roundRect">
            <a:avLst>
              <a:gd name="adj" fmla="val 16667"/>
            </a:avLst>
          </a:prstGeom>
          <a:solidFill>
            <a:schemeClr val="bg1"/>
          </a:solidFill>
          <a:ln w="28575">
            <a:solidFill>
              <a:schemeClr val="tx1"/>
            </a:solidFill>
            <a:round/>
            <a:headEnd/>
            <a:tailEnd/>
          </a:ln>
        </p:spPr>
        <p:txBody>
          <a:bodyPr wrap="none" lIns="76158" tIns="38081" rIns="76158" bIns="38081" anchor="ctr" anchorCtr="1"/>
          <a:lstStyle/>
          <a:p>
            <a:pPr algn="ctr" defTabSz="2610135"/>
            <a:r>
              <a:rPr lang="en-US" sz="1600" dirty="0"/>
              <a:t>OPTIONAL</a:t>
            </a:r>
            <a:br>
              <a:rPr lang="en-US" sz="1600" dirty="0"/>
            </a:br>
            <a:r>
              <a:rPr lang="en-US" sz="1600" dirty="0"/>
              <a:t>LOGO HERE</a:t>
            </a:r>
          </a:p>
        </p:txBody>
      </p:sp>
      <p:pic>
        <p:nvPicPr>
          <p:cNvPr id="71" name="صورة 3"/>
          <p:cNvPicPr/>
          <p:nvPr/>
        </p:nvPicPr>
        <p:blipFill>
          <a:blip r:embed="rId3" cstate="print"/>
          <a:srcRect t="26514" r="84183"/>
          <a:stretch>
            <a:fillRect/>
          </a:stretch>
        </p:blipFill>
        <p:spPr bwMode="auto">
          <a:xfrm>
            <a:off x="32443766" y="558806"/>
            <a:ext cx="3440092" cy="3269943"/>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1026" name="Picture 2"/>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71459" y="667506"/>
            <a:ext cx="3382498" cy="3220089"/>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37" name="Rectangle 19"/>
          <p:cNvSpPr>
            <a:spLocks noChangeArrowheads="1"/>
          </p:cNvSpPr>
          <p:nvPr/>
        </p:nvSpPr>
        <p:spPr bwMode="auto">
          <a:xfrm>
            <a:off x="152402" y="190501"/>
            <a:ext cx="184644" cy="47700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397" tIns="45696" rIns="91397" bIns="45696" numCol="1" anchor="ctr" anchorCtr="1" compatLnSpc="1">
            <a:prstTxWarp prst="textNoShape">
              <a:avLst/>
            </a:prstTxWarp>
            <a:spAutoFit/>
          </a:bodyPr>
          <a:lstStyle/>
          <a:p>
            <a:endParaRPr lang="fr-FR"/>
          </a:p>
        </p:txBody>
      </p:sp>
      <p:sp>
        <p:nvSpPr>
          <p:cNvPr id="38" name="Rectangle 21"/>
          <p:cNvSpPr>
            <a:spLocks noChangeArrowheads="1"/>
          </p:cNvSpPr>
          <p:nvPr/>
        </p:nvSpPr>
        <p:spPr bwMode="auto">
          <a:xfrm>
            <a:off x="152402" y="647700"/>
            <a:ext cx="184644" cy="152344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397" tIns="45696" rIns="91397" bIns="45696" numCol="1" anchor="ctr" anchorCtr="1" compatLnSpc="1">
            <a:prstTxWarp prst="textNoShape">
              <a:avLst/>
            </a:prstTxWarp>
            <a:spAutoFit/>
          </a:bodyPr>
          <a:lstStyle/>
          <a:p>
            <a:pPr defTabSz="913945"/>
            <a:endParaRPr lang="fr-FR" sz="4500" dirty="0" smtClean="0">
              <a:latin typeface="Arial" pitchFamily="34" charset="0"/>
              <a:cs typeface="Arial" pitchFamily="34" charset="0"/>
            </a:endParaRPr>
          </a:p>
          <a:p>
            <a:pPr defTabSz="913945" eaLnBrk="0" hangingPunct="0"/>
            <a:r>
              <a:rPr lang="fr-FR" sz="1600" dirty="0" smtClean="0">
                <a:latin typeface="Arial" pitchFamily="34" charset="0"/>
                <a:cs typeface="Arial" pitchFamily="34" charset="0"/>
              </a:rPr>
              <a:t/>
            </a:r>
            <a:br>
              <a:rPr lang="fr-FR" sz="1600" dirty="0" smtClean="0">
                <a:latin typeface="Arial" pitchFamily="34" charset="0"/>
                <a:cs typeface="Arial" pitchFamily="34" charset="0"/>
              </a:rPr>
            </a:br>
            <a:endParaRPr lang="fr-FR" sz="1600" dirty="0" smtClean="0">
              <a:latin typeface="Arial" pitchFamily="34" charset="0"/>
              <a:cs typeface="Arial" pitchFamily="34" charset="0"/>
            </a:endParaRPr>
          </a:p>
          <a:p>
            <a:pPr defTabSz="913945" eaLnBrk="0" hangingPunct="0"/>
            <a:endParaRPr lang="fr-FR" sz="1600" dirty="0" smtClean="0">
              <a:latin typeface="Arial" pitchFamily="34" charset="0"/>
              <a:cs typeface="Arial" pitchFamily="34" charset="0"/>
            </a:endParaRPr>
          </a:p>
        </p:txBody>
      </p:sp>
      <p:sp>
        <p:nvSpPr>
          <p:cNvPr id="40" name="Rectangle 22"/>
          <p:cNvSpPr>
            <a:spLocks noChangeArrowheads="1"/>
          </p:cNvSpPr>
          <p:nvPr/>
        </p:nvSpPr>
        <p:spPr bwMode="auto">
          <a:xfrm>
            <a:off x="152406" y="647702"/>
            <a:ext cx="2970598" cy="5231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397" tIns="45696" rIns="91397" bIns="45696" numCol="1" anchor="ctr" anchorCtr="1" compatLnSpc="1">
            <a:prstTxWarp prst="textNoShape">
              <a:avLst/>
            </a:prstTxWarp>
            <a:spAutoFit/>
          </a:bodyPr>
          <a:lstStyle/>
          <a:p>
            <a:pPr defTabSz="913945">
              <a:tabLst>
                <a:tab pos="2346744" algn="l"/>
              </a:tabLst>
            </a:pPr>
            <a:r>
              <a:rPr lang="fr-FR" sz="1200" dirty="0" smtClean="0">
                <a:latin typeface="Calibri" pitchFamily="34" charset="0"/>
                <a:ea typeface="Calibri" pitchFamily="34" charset="0"/>
                <a:cs typeface="Arial" pitchFamily="34" charset="0"/>
              </a:rPr>
              <a:t>                                                                               </a:t>
            </a:r>
            <a:endParaRPr lang="fr-FR" sz="4500" dirty="0" smtClean="0">
              <a:latin typeface="Arial" pitchFamily="34" charset="0"/>
              <a:cs typeface="Arial" pitchFamily="34" charset="0"/>
            </a:endParaRPr>
          </a:p>
          <a:p>
            <a:pPr defTabSz="913945" eaLnBrk="0" hangingPunct="0">
              <a:tabLst>
                <a:tab pos="2346744" algn="l"/>
              </a:tabLst>
            </a:pPr>
            <a:endParaRPr lang="fr-FR" sz="1600" dirty="0" smtClean="0">
              <a:latin typeface="Arial" pitchFamily="34" charset="0"/>
              <a:cs typeface="Arial" pitchFamily="34" charset="0"/>
            </a:endParaRPr>
          </a:p>
        </p:txBody>
      </p:sp>
      <p:sp>
        <p:nvSpPr>
          <p:cNvPr id="41" name="Rectangle 23"/>
          <p:cNvSpPr>
            <a:spLocks noChangeArrowheads="1"/>
          </p:cNvSpPr>
          <p:nvPr/>
        </p:nvSpPr>
        <p:spPr bwMode="auto">
          <a:xfrm>
            <a:off x="152402" y="647700"/>
            <a:ext cx="184644" cy="107717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397" tIns="45696" rIns="91397" bIns="45696" numCol="1" anchor="ctr" anchorCtr="1" compatLnSpc="1">
            <a:prstTxWarp prst="textNoShape">
              <a:avLst/>
            </a:prstTxWarp>
            <a:spAutoFit/>
          </a:bodyPr>
          <a:lstStyle/>
          <a:p>
            <a:pPr defTabSz="913945"/>
            <a:endParaRPr lang="fr-FR" sz="1600" dirty="0" smtClean="0">
              <a:latin typeface="Arial" pitchFamily="34" charset="0"/>
              <a:cs typeface="Arial" pitchFamily="34" charset="0"/>
            </a:endParaRPr>
          </a:p>
          <a:p>
            <a:pPr defTabSz="913945" eaLnBrk="0" hangingPunct="0"/>
            <a:r>
              <a:rPr lang="fr-FR" sz="1600" dirty="0" smtClean="0">
                <a:latin typeface="Arial" pitchFamily="34" charset="0"/>
                <a:cs typeface="Arial" pitchFamily="34" charset="0"/>
              </a:rPr>
              <a:t/>
            </a:r>
            <a:br>
              <a:rPr lang="fr-FR" sz="1600" dirty="0" smtClean="0">
                <a:latin typeface="Arial" pitchFamily="34" charset="0"/>
                <a:cs typeface="Arial" pitchFamily="34" charset="0"/>
              </a:rPr>
            </a:br>
            <a:endParaRPr lang="fr-FR" sz="1600" dirty="0" smtClean="0">
              <a:latin typeface="Arial" pitchFamily="34" charset="0"/>
              <a:cs typeface="Arial" pitchFamily="34" charset="0"/>
            </a:endParaRPr>
          </a:p>
          <a:p>
            <a:pPr defTabSz="913945" eaLnBrk="0" hangingPunct="0"/>
            <a:endParaRPr lang="fr-FR" sz="1600" dirty="0" smtClean="0">
              <a:latin typeface="Arial" pitchFamily="34" charset="0"/>
              <a:cs typeface="Arial" pitchFamily="34" charset="0"/>
            </a:endParaRPr>
          </a:p>
        </p:txBody>
      </p:sp>
      <p:sp>
        <p:nvSpPr>
          <p:cNvPr id="42" name="Rectangle 26"/>
          <p:cNvSpPr>
            <a:spLocks noChangeArrowheads="1"/>
          </p:cNvSpPr>
          <p:nvPr/>
        </p:nvSpPr>
        <p:spPr bwMode="auto">
          <a:xfrm>
            <a:off x="152406" y="647702"/>
            <a:ext cx="3640653" cy="7078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397" tIns="45696" rIns="91397" bIns="45696" numCol="1" anchor="ctr" anchorCtr="1" compatLnSpc="1">
            <a:prstTxWarp prst="textNoShape">
              <a:avLst/>
            </a:prstTxWarp>
            <a:spAutoFit/>
          </a:bodyPr>
          <a:lstStyle/>
          <a:p>
            <a:pPr defTabSz="913945">
              <a:tabLst>
                <a:tab pos="2346744" algn="l"/>
              </a:tabLst>
            </a:pPr>
            <a:endParaRPr lang="fr-FR" sz="1200" dirty="0" smtClean="0">
              <a:latin typeface="Calibri" pitchFamily="34" charset="0"/>
              <a:ea typeface="Calibri" pitchFamily="34" charset="0"/>
              <a:cs typeface="Arial" pitchFamily="34" charset="0"/>
            </a:endParaRPr>
          </a:p>
          <a:p>
            <a:pPr defTabSz="913945" eaLnBrk="0" hangingPunct="0">
              <a:tabLst>
                <a:tab pos="2346744" algn="l"/>
              </a:tabLst>
            </a:pPr>
            <a:r>
              <a:rPr lang="fr-FR" sz="1200" dirty="0" smtClean="0">
                <a:latin typeface="Calibri" pitchFamily="34" charset="0"/>
                <a:ea typeface="Calibri" pitchFamily="34" charset="0"/>
                <a:cs typeface="Arial" pitchFamily="34" charset="0"/>
              </a:rPr>
              <a:t>                                                                                                  </a:t>
            </a:r>
            <a:endParaRPr lang="fr-FR" sz="4500" dirty="0" smtClean="0">
              <a:latin typeface="Arial" pitchFamily="34" charset="0"/>
              <a:cs typeface="Arial" pitchFamily="34" charset="0"/>
            </a:endParaRPr>
          </a:p>
          <a:p>
            <a:pPr defTabSz="913945" eaLnBrk="0" hangingPunct="0">
              <a:tabLst>
                <a:tab pos="2346744" algn="l"/>
              </a:tabLst>
            </a:pPr>
            <a:endParaRPr lang="fr-FR" sz="1600" dirty="0" smtClean="0">
              <a:latin typeface="Arial" pitchFamily="34" charset="0"/>
              <a:cs typeface="Arial" pitchFamily="34" charset="0"/>
            </a:endParaRPr>
          </a:p>
        </p:txBody>
      </p:sp>
      <p:sp>
        <p:nvSpPr>
          <p:cNvPr id="43" name="Rectangle 27"/>
          <p:cNvSpPr>
            <a:spLocks noChangeArrowheads="1"/>
          </p:cNvSpPr>
          <p:nvPr/>
        </p:nvSpPr>
        <p:spPr bwMode="auto">
          <a:xfrm>
            <a:off x="152406" y="293761"/>
            <a:ext cx="3640653" cy="7078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397" tIns="45696" rIns="91397" bIns="45696" numCol="1" anchor="ctr" anchorCtr="1" compatLnSpc="1">
            <a:prstTxWarp prst="textNoShape">
              <a:avLst/>
            </a:prstTxWarp>
            <a:spAutoFit/>
          </a:bodyPr>
          <a:lstStyle/>
          <a:p>
            <a:pPr defTabSz="913945">
              <a:tabLst>
                <a:tab pos="2346744" algn="l"/>
              </a:tabLst>
            </a:pPr>
            <a:endParaRPr lang="fr-FR" sz="1200" dirty="0" smtClean="0">
              <a:latin typeface="Calibri" pitchFamily="34" charset="0"/>
              <a:ea typeface="Calibri" pitchFamily="34" charset="0"/>
              <a:cs typeface="Arial" pitchFamily="34" charset="0"/>
            </a:endParaRPr>
          </a:p>
          <a:p>
            <a:pPr defTabSz="913945" eaLnBrk="0" hangingPunct="0">
              <a:tabLst>
                <a:tab pos="2346744" algn="l"/>
              </a:tabLst>
            </a:pPr>
            <a:r>
              <a:rPr lang="fr-FR" sz="1200" dirty="0" smtClean="0">
                <a:latin typeface="Calibri" pitchFamily="34" charset="0"/>
                <a:ea typeface="Calibri" pitchFamily="34" charset="0"/>
                <a:cs typeface="Arial" pitchFamily="34" charset="0"/>
              </a:rPr>
              <a:t>                                                                                                  </a:t>
            </a:r>
            <a:endParaRPr lang="fr-FR" sz="4500" dirty="0" smtClean="0">
              <a:latin typeface="Arial" pitchFamily="34" charset="0"/>
              <a:cs typeface="Arial" pitchFamily="34" charset="0"/>
            </a:endParaRPr>
          </a:p>
          <a:p>
            <a:pPr defTabSz="913945" eaLnBrk="0" hangingPunct="0">
              <a:tabLst>
                <a:tab pos="2346744" algn="l"/>
              </a:tabLst>
            </a:pPr>
            <a:endParaRPr lang="fr-FR" sz="1600" dirty="0" smtClean="0">
              <a:latin typeface="Arial" pitchFamily="34" charset="0"/>
              <a:cs typeface="Arial" pitchFamily="34" charset="0"/>
            </a:endParaRPr>
          </a:p>
        </p:txBody>
      </p:sp>
      <p:sp>
        <p:nvSpPr>
          <p:cNvPr id="44" name="Rectangle 28"/>
          <p:cNvSpPr>
            <a:spLocks noChangeArrowheads="1"/>
          </p:cNvSpPr>
          <p:nvPr/>
        </p:nvSpPr>
        <p:spPr bwMode="auto">
          <a:xfrm>
            <a:off x="152402" y="647702"/>
            <a:ext cx="3534855" cy="5231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397" tIns="45696" rIns="91397" bIns="45696" numCol="1" anchor="ctr" anchorCtr="1" compatLnSpc="1">
            <a:prstTxWarp prst="textNoShape">
              <a:avLst/>
            </a:prstTxWarp>
            <a:spAutoFit/>
          </a:bodyPr>
          <a:lstStyle/>
          <a:p>
            <a:pPr defTabSz="913945">
              <a:tabLst>
                <a:tab pos="2346744" algn="l"/>
              </a:tabLst>
            </a:pPr>
            <a:r>
              <a:rPr lang="fr-FR" sz="1200" dirty="0" smtClean="0">
                <a:latin typeface="Calibri" pitchFamily="34" charset="0"/>
                <a:ea typeface="Calibri" pitchFamily="34" charset="0"/>
                <a:cs typeface="Arial" pitchFamily="34" charset="0"/>
              </a:rPr>
              <a:t>                                                                                               </a:t>
            </a:r>
            <a:endParaRPr lang="fr-FR" sz="4500" dirty="0" smtClean="0">
              <a:latin typeface="Arial" pitchFamily="34" charset="0"/>
              <a:cs typeface="Arial" pitchFamily="34" charset="0"/>
            </a:endParaRPr>
          </a:p>
          <a:p>
            <a:pPr defTabSz="913945" eaLnBrk="0" hangingPunct="0">
              <a:tabLst>
                <a:tab pos="2346744" algn="l"/>
              </a:tabLst>
            </a:pPr>
            <a:endParaRPr lang="fr-FR" sz="1600" dirty="0" smtClean="0">
              <a:latin typeface="Arial" pitchFamily="34" charset="0"/>
              <a:cs typeface="Arial" pitchFamily="34" charset="0"/>
            </a:endParaRPr>
          </a:p>
        </p:txBody>
      </p:sp>
      <p:sp>
        <p:nvSpPr>
          <p:cNvPr id="45" name="Rectangle 32"/>
          <p:cNvSpPr>
            <a:spLocks noChangeArrowheads="1"/>
          </p:cNvSpPr>
          <p:nvPr/>
        </p:nvSpPr>
        <p:spPr bwMode="auto">
          <a:xfrm>
            <a:off x="152406" y="647702"/>
            <a:ext cx="3711186" cy="7078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397" tIns="45696" rIns="91397" bIns="45696" numCol="1" anchor="ctr" anchorCtr="1" compatLnSpc="1">
            <a:prstTxWarp prst="textNoShape">
              <a:avLst/>
            </a:prstTxWarp>
            <a:spAutoFit/>
          </a:bodyPr>
          <a:lstStyle/>
          <a:p>
            <a:pPr defTabSz="913945">
              <a:tabLst>
                <a:tab pos="2346744" algn="l"/>
              </a:tabLst>
            </a:pPr>
            <a:endParaRPr lang="fr-FR" sz="1200" dirty="0" smtClean="0">
              <a:latin typeface="Calibri" pitchFamily="34" charset="0"/>
              <a:ea typeface="Calibri" pitchFamily="34" charset="0"/>
              <a:cs typeface="Arial" pitchFamily="34" charset="0"/>
            </a:endParaRPr>
          </a:p>
          <a:p>
            <a:pPr defTabSz="913945" eaLnBrk="0" hangingPunct="0">
              <a:tabLst>
                <a:tab pos="2346744" algn="l"/>
              </a:tabLst>
            </a:pPr>
            <a:r>
              <a:rPr lang="fr-FR" sz="1200" dirty="0" smtClean="0">
                <a:latin typeface="Calibri" pitchFamily="34" charset="0"/>
                <a:ea typeface="Calibri" pitchFamily="34" charset="0"/>
                <a:cs typeface="Arial" pitchFamily="34" charset="0"/>
              </a:rPr>
              <a:t>                                                                                                    </a:t>
            </a:r>
            <a:endParaRPr lang="fr-FR" sz="4500" dirty="0" smtClean="0">
              <a:latin typeface="Arial" pitchFamily="34" charset="0"/>
              <a:cs typeface="Arial" pitchFamily="34" charset="0"/>
            </a:endParaRPr>
          </a:p>
          <a:p>
            <a:pPr defTabSz="913945" eaLnBrk="0" hangingPunct="0">
              <a:tabLst>
                <a:tab pos="2346744" algn="l"/>
              </a:tabLst>
            </a:pPr>
            <a:endParaRPr lang="fr-FR" sz="1600" dirty="0" smtClean="0">
              <a:latin typeface="Arial" pitchFamily="34" charset="0"/>
              <a:cs typeface="Arial" pitchFamily="34" charset="0"/>
            </a:endParaRPr>
          </a:p>
        </p:txBody>
      </p:sp>
      <p:sp>
        <p:nvSpPr>
          <p:cNvPr id="4111" name="Rectangle 51"/>
          <p:cNvSpPr>
            <a:spLocks noChangeArrowheads="1"/>
          </p:cNvSpPr>
          <p:nvPr/>
        </p:nvSpPr>
        <p:spPr bwMode="auto">
          <a:xfrm>
            <a:off x="155578" y="156965"/>
            <a:ext cx="184644" cy="47700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397" tIns="45696" rIns="91397" bIns="45696" numCol="1" anchor="ctr" anchorCtr="1" compatLnSpc="1">
            <a:prstTxWarp prst="textNoShape">
              <a:avLst/>
            </a:prstTxWarp>
            <a:spAutoFit/>
          </a:bodyPr>
          <a:lstStyle/>
          <a:p>
            <a:endParaRPr lang="fr-FR"/>
          </a:p>
        </p:txBody>
      </p:sp>
      <p:sp>
        <p:nvSpPr>
          <p:cNvPr id="4113" name="Rectangle 53"/>
          <p:cNvSpPr>
            <a:spLocks noChangeArrowheads="1"/>
          </p:cNvSpPr>
          <p:nvPr/>
        </p:nvSpPr>
        <p:spPr bwMode="auto">
          <a:xfrm>
            <a:off x="152402" y="647700"/>
            <a:ext cx="184644" cy="152344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397" tIns="45696" rIns="91397" bIns="45696" numCol="1" anchor="ctr" anchorCtr="1" compatLnSpc="1">
            <a:prstTxWarp prst="textNoShape">
              <a:avLst/>
            </a:prstTxWarp>
            <a:spAutoFit/>
          </a:bodyPr>
          <a:lstStyle/>
          <a:p>
            <a:pPr defTabSz="913945"/>
            <a:endParaRPr lang="fr-FR" sz="4500" dirty="0" smtClean="0">
              <a:latin typeface="Arial" pitchFamily="34" charset="0"/>
              <a:cs typeface="Arial" pitchFamily="34" charset="0"/>
            </a:endParaRPr>
          </a:p>
          <a:p>
            <a:pPr defTabSz="913945" eaLnBrk="0" hangingPunct="0"/>
            <a:r>
              <a:rPr lang="fr-FR" sz="1600" dirty="0" smtClean="0">
                <a:latin typeface="Arial" pitchFamily="34" charset="0"/>
                <a:cs typeface="Arial" pitchFamily="34" charset="0"/>
              </a:rPr>
              <a:t/>
            </a:r>
            <a:br>
              <a:rPr lang="fr-FR" sz="1600" dirty="0" smtClean="0">
                <a:latin typeface="Arial" pitchFamily="34" charset="0"/>
                <a:cs typeface="Arial" pitchFamily="34" charset="0"/>
              </a:rPr>
            </a:br>
            <a:endParaRPr lang="fr-FR" sz="1600" dirty="0" smtClean="0">
              <a:latin typeface="Arial" pitchFamily="34" charset="0"/>
              <a:cs typeface="Arial" pitchFamily="34" charset="0"/>
            </a:endParaRPr>
          </a:p>
          <a:p>
            <a:pPr defTabSz="913945" eaLnBrk="0" hangingPunct="0"/>
            <a:endParaRPr lang="fr-FR" sz="1600" dirty="0" smtClean="0">
              <a:latin typeface="Arial" pitchFamily="34" charset="0"/>
              <a:cs typeface="Arial" pitchFamily="34" charset="0"/>
            </a:endParaRPr>
          </a:p>
        </p:txBody>
      </p:sp>
      <p:sp>
        <p:nvSpPr>
          <p:cNvPr id="4114" name="Rectangle 54"/>
          <p:cNvSpPr>
            <a:spLocks noChangeArrowheads="1"/>
          </p:cNvSpPr>
          <p:nvPr/>
        </p:nvSpPr>
        <p:spPr bwMode="auto">
          <a:xfrm>
            <a:off x="152406" y="647702"/>
            <a:ext cx="2970598" cy="5231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397" tIns="45696" rIns="91397" bIns="45696" numCol="1" anchor="ctr" anchorCtr="1" compatLnSpc="1">
            <a:prstTxWarp prst="textNoShape">
              <a:avLst/>
            </a:prstTxWarp>
            <a:spAutoFit/>
          </a:bodyPr>
          <a:lstStyle/>
          <a:p>
            <a:pPr defTabSz="913945">
              <a:tabLst>
                <a:tab pos="2346744" algn="l"/>
              </a:tabLst>
            </a:pPr>
            <a:r>
              <a:rPr lang="fr-FR" sz="1200" dirty="0" smtClean="0">
                <a:latin typeface="Calibri" pitchFamily="34" charset="0"/>
                <a:ea typeface="Calibri" pitchFamily="34" charset="0"/>
                <a:cs typeface="Arial" pitchFamily="34" charset="0"/>
              </a:rPr>
              <a:t>                                                                               </a:t>
            </a:r>
            <a:endParaRPr lang="fr-FR" sz="4500" dirty="0" smtClean="0">
              <a:latin typeface="Arial" pitchFamily="34" charset="0"/>
              <a:cs typeface="Arial" pitchFamily="34" charset="0"/>
            </a:endParaRPr>
          </a:p>
          <a:p>
            <a:pPr defTabSz="913945" eaLnBrk="0" hangingPunct="0">
              <a:tabLst>
                <a:tab pos="2346744" algn="l"/>
              </a:tabLst>
            </a:pPr>
            <a:endParaRPr lang="fr-FR" sz="1600" dirty="0" smtClean="0">
              <a:latin typeface="Arial" pitchFamily="34" charset="0"/>
              <a:cs typeface="Arial" pitchFamily="34" charset="0"/>
            </a:endParaRPr>
          </a:p>
        </p:txBody>
      </p:sp>
      <p:sp>
        <p:nvSpPr>
          <p:cNvPr id="4115" name="Rectangle 55"/>
          <p:cNvSpPr>
            <a:spLocks noChangeArrowheads="1"/>
          </p:cNvSpPr>
          <p:nvPr/>
        </p:nvSpPr>
        <p:spPr bwMode="auto">
          <a:xfrm>
            <a:off x="152402" y="647700"/>
            <a:ext cx="184644" cy="107717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397" tIns="45696" rIns="91397" bIns="45696" numCol="1" anchor="ctr" anchorCtr="1" compatLnSpc="1">
            <a:prstTxWarp prst="textNoShape">
              <a:avLst/>
            </a:prstTxWarp>
            <a:spAutoFit/>
          </a:bodyPr>
          <a:lstStyle/>
          <a:p>
            <a:pPr defTabSz="913945"/>
            <a:endParaRPr lang="fr-FR" sz="1600" dirty="0" smtClean="0">
              <a:latin typeface="Arial" pitchFamily="34" charset="0"/>
              <a:cs typeface="Arial" pitchFamily="34" charset="0"/>
            </a:endParaRPr>
          </a:p>
          <a:p>
            <a:pPr defTabSz="913945" eaLnBrk="0" hangingPunct="0"/>
            <a:r>
              <a:rPr lang="fr-FR" sz="1600" dirty="0" smtClean="0">
                <a:latin typeface="Arial" pitchFamily="34" charset="0"/>
                <a:cs typeface="Arial" pitchFamily="34" charset="0"/>
              </a:rPr>
              <a:t/>
            </a:r>
            <a:br>
              <a:rPr lang="fr-FR" sz="1600" dirty="0" smtClean="0">
                <a:latin typeface="Arial" pitchFamily="34" charset="0"/>
                <a:cs typeface="Arial" pitchFamily="34" charset="0"/>
              </a:rPr>
            </a:br>
            <a:endParaRPr lang="fr-FR" sz="1600" dirty="0" smtClean="0">
              <a:latin typeface="Arial" pitchFamily="34" charset="0"/>
              <a:cs typeface="Arial" pitchFamily="34" charset="0"/>
            </a:endParaRPr>
          </a:p>
          <a:p>
            <a:pPr defTabSz="913945" eaLnBrk="0" hangingPunct="0"/>
            <a:endParaRPr lang="fr-FR" sz="1600" dirty="0" smtClean="0">
              <a:latin typeface="Arial" pitchFamily="34" charset="0"/>
              <a:cs typeface="Arial" pitchFamily="34" charset="0"/>
            </a:endParaRPr>
          </a:p>
        </p:txBody>
      </p:sp>
      <p:sp>
        <p:nvSpPr>
          <p:cNvPr id="4116" name="Rectangle 58"/>
          <p:cNvSpPr>
            <a:spLocks noChangeArrowheads="1"/>
          </p:cNvSpPr>
          <p:nvPr/>
        </p:nvSpPr>
        <p:spPr bwMode="auto">
          <a:xfrm>
            <a:off x="152406" y="647702"/>
            <a:ext cx="3640653" cy="7078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397" tIns="45696" rIns="91397" bIns="45696" numCol="1" anchor="ctr" anchorCtr="1" compatLnSpc="1">
            <a:prstTxWarp prst="textNoShape">
              <a:avLst/>
            </a:prstTxWarp>
            <a:spAutoFit/>
          </a:bodyPr>
          <a:lstStyle/>
          <a:p>
            <a:pPr defTabSz="913945">
              <a:tabLst>
                <a:tab pos="2346744" algn="l"/>
              </a:tabLst>
            </a:pPr>
            <a:endParaRPr lang="fr-FR" sz="1200" dirty="0" smtClean="0">
              <a:latin typeface="Calibri" pitchFamily="34" charset="0"/>
              <a:ea typeface="Calibri" pitchFamily="34" charset="0"/>
              <a:cs typeface="Arial" pitchFamily="34" charset="0"/>
            </a:endParaRPr>
          </a:p>
          <a:p>
            <a:pPr defTabSz="913945" eaLnBrk="0" hangingPunct="0">
              <a:tabLst>
                <a:tab pos="2346744" algn="l"/>
              </a:tabLst>
            </a:pPr>
            <a:r>
              <a:rPr lang="fr-FR" sz="1200" dirty="0" smtClean="0">
                <a:latin typeface="Calibri" pitchFamily="34" charset="0"/>
                <a:ea typeface="Calibri" pitchFamily="34" charset="0"/>
                <a:cs typeface="Arial" pitchFamily="34" charset="0"/>
              </a:rPr>
              <a:t>                                                                                                  </a:t>
            </a:r>
            <a:endParaRPr lang="fr-FR" sz="4500" dirty="0" smtClean="0">
              <a:latin typeface="Arial" pitchFamily="34" charset="0"/>
              <a:cs typeface="Arial" pitchFamily="34" charset="0"/>
            </a:endParaRPr>
          </a:p>
          <a:p>
            <a:pPr defTabSz="913945" eaLnBrk="0" hangingPunct="0">
              <a:tabLst>
                <a:tab pos="2346744" algn="l"/>
              </a:tabLst>
            </a:pPr>
            <a:endParaRPr lang="fr-FR" sz="1600" dirty="0" smtClean="0">
              <a:latin typeface="Arial" pitchFamily="34" charset="0"/>
              <a:cs typeface="Arial" pitchFamily="34" charset="0"/>
            </a:endParaRPr>
          </a:p>
        </p:txBody>
      </p:sp>
      <p:sp>
        <p:nvSpPr>
          <p:cNvPr id="4118" name="Rectangle 59"/>
          <p:cNvSpPr>
            <a:spLocks noChangeArrowheads="1"/>
          </p:cNvSpPr>
          <p:nvPr/>
        </p:nvSpPr>
        <p:spPr bwMode="auto">
          <a:xfrm>
            <a:off x="171454" y="293761"/>
            <a:ext cx="3605387" cy="7078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397" tIns="45696" rIns="91397" bIns="45696" numCol="1" anchor="ctr" anchorCtr="1" compatLnSpc="1">
            <a:prstTxWarp prst="textNoShape">
              <a:avLst/>
            </a:prstTxWarp>
            <a:spAutoFit/>
          </a:bodyPr>
          <a:lstStyle/>
          <a:p>
            <a:pPr defTabSz="913945">
              <a:tabLst>
                <a:tab pos="2346744" algn="l"/>
              </a:tabLst>
            </a:pPr>
            <a:endParaRPr lang="fr-FR" sz="1200" dirty="0" smtClean="0">
              <a:latin typeface="Calibri" pitchFamily="34" charset="0"/>
              <a:ea typeface="Calibri" pitchFamily="34" charset="0"/>
              <a:cs typeface="Arial" pitchFamily="34" charset="0"/>
            </a:endParaRPr>
          </a:p>
          <a:p>
            <a:pPr defTabSz="913945" eaLnBrk="0" hangingPunct="0">
              <a:tabLst>
                <a:tab pos="2346744" algn="l"/>
              </a:tabLst>
            </a:pPr>
            <a:r>
              <a:rPr lang="fr-FR" sz="1200" dirty="0" smtClean="0">
                <a:latin typeface="Calibri" pitchFamily="34" charset="0"/>
                <a:ea typeface="Calibri" pitchFamily="34" charset="0"/>
                <a:cs typeface="Arial" pitchFamily="34" charset="0"/>
              </a:rPr>
              <a:t>                                                                                                 </a:t>
            </a:r>
            <a:endParaRPr lang="fr-FR" sz="4500" dirty="0" smtClean="0">
              <a:latin typeface="Arial" pitchFamily="34" charset="0"/>
              <a:cs typeface="Arial" pitchFamily="34" charset="0"/>
            </a:endParaRPr>
          </a:p>
          <a:p>
            <a:pPr defTabSz="913945" eaLnBrk="0" hangingPunct="0">
              <a:tabLst>
                <a:tab pos="2346744" algn="l"/>
              </a:tabLst>
            </a:pPr>
            <a:endParaRPr lang="fr-FR" sz="1600" dirty="0" smtClean="0">
              <a:latin typeface="Arial" pitchFamily="34" charset="0"/>
              <a:cs typeface="Arial" pitchFamily="34" charset="0"/>
            </a:endParaRPr>
          </a:p>
        </p:txBody>
      </p:sp>
      <p:sp>
        <p:nvSpPr>
          <p:cNvPr id="4119" name="Rectangle 60"/>
          <p:cNvSpPr>
            <a:spLocks noChangeArrowheads="1"/>
          </p:cNvSpPr>
          <p:nvPr/>
        </p:nvSpPr>
        <p:spPr bwMode="auto">
          <a:xfrm>
            <a:off x="152402" y="647702"/>
            <a:ext cx="3534855" cy="5231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397" tIns="45696" rIns="91397" bIns="45696" numCol="1" anchor="ctr" anchorCtr="1" compatLnSpc="1">
            <a:prstTxWarp prst="textNoShape">
              <a:avLst/>
            </a:prstTxWarp>
            <a:spAutoFit/>
          </a:bodyPr>
          <a:lstStyle/>
          <a:p>
            <a:pPr defTabSz="913945">
              <a:tabLst>
                <a:tab pos="2346744" algn="l"/>
              </a:tabLst>
            </a:pPr>
            <a:r>
              <a:rPr lang="fr-FR" sz="1200" dirty="0" smtClean="0">
                <a:latin typeface="Calibri" pitchFamily="34" charset="0"/>
                <a:ea typeface="Calibri" pitchFamily="34" charset="0"/>
                <a:cs typeface="Arial" pitchFamily="34" charset="0"/>
              </a:rPr>
              <a:t>                                                                                               </a:t>
            </a:r>
            <a:endParaRPr lang="fr-FR" sz="4500" dirty="0" smtClean="0">
              <a:latin typeface="Arial" pitchFamily="34" charset="0"/>
              <a:cs typeface="Arial" pitchFamily="34" charset="0"/>
            </a:endParaRPr>
          </a:p>
          <a:p>
            <a:pPr defTabSz="913945" eaLnBrk="0" hangingPunct="0">
              <a:tabLst>
                <a:tab pos="2346744" algn="l"/>
              </a:tabLst>
            </a:pPr>
            <a:endParaRPr lang="fr-FR" sz="1600" dirty="0" smtClean="0">
              <a:latin typeface="Arial" pitchFamily="34" charset="0"/>
              <a:cs typeface="Arial" pitchFamily="34" charset="0"/>
            </a:endParaRPr>
          </a:p>
        </p:txBody>
      </p:sp>
      <p:sp>
        <p:nvSpPr>
          <p:cNvPr id="4120" name="Rectangle 64"/>
          <p:cNvSpPr>
            <a:spLocks noChangeArrowheads="1"/>
          </p:cNvSpPr>
          <p:nvPr/>
        </p:nvSpPr>
        <p:spPr bwMode="auto">
          <a:xfrm>
            <a:off x="152406" y="647702"/>
            <a:ext cx="3711186" cy="7078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397" tIns="45696" rIns="91397" bIns="45696" numCol="1" anchor="ctr" anchorCtr="1" compatLnSpc="1">
            <a:prstTxWarp prst="textNoShape">
              <a:avLst/>
            </a:prstTxWarp>
            <a:spAutoFit/>
          </a:bodyPr>
          <a:lstStyle/>
          <a:p>
            <a:pPr defTabSz="913945">
              <a:tabLst>
                <a:tab pos="2346744" algn="l"/>
              </a:tabLst>
            </a:pPr>
            <a:endParaRPr lang="fr-FR" sz="1200" dirty="0" smtClean="0">
              <a:latin typeface="Calibri" pitchFamily="34" charset="0"/>
              <a:ea typeface="Calibri" pitchFamily="34" charset="0"/>
              <a:cs typeface="Arial" pitchFamily="34" charset="0"/>
            </a:endParaRPr>
          </a:p>
          <a:p>
            <a:pPr defTabSz="913945" eaLnBrk="0" hangingPunct="0">
              <a:tabLst>
                <a:tab pos="2346744" algn="l"/>
              </a:tabLst>
            </a:pPr>
            <a:r>
              <a:rPr lang="fr-FR" sz="1200" dirty="0" smtClean="0">
                <a:latin typeface="Calibri" pitchFamily="34" charset="0"/>
                <a:ea typeface="Calibri" pitchFamily="34" charset="0"/>
                <a:cs typeface="Arial" pitchFamily="34" charset="0"/>
              </a:rPr>
              <a:t>                                                                                                    </a:t>
            </a:r>
            <a:endParaRPr lang="fr-FR" sz="4500" dirty="0" smtClean="0">
              <a:latin typeface="Arial" pitchFamily="34" charset="0"/>
              <a:cs typeface="Arial" pitchFamily="34" charset="0"/>
            </a:endParaRPr>
          </a:p>
          <a:p>
            <a:pPr defTabSz="913945" eaLnBrk="0" hangingPunct="0">
              <a:tabLst>
                <a:tab pos="2346744" algn="l"/>
              </a:tabLst>
            </a:pPr>
            <a:endParaRPr lang="fr-FR" sz="1600" dirty="0" smtClean="0">
              <a:latin typeface="Arial" pitchFamily="34" charset="0"/>
              <a:cs typeface="Arial" pitchFamily="34" charset="0"/>
            </a:endParaRPr>
          </a:p>
        </p:txBody>
      </p:sp>
      <p:sp>
        <p:nvSpPr>
          <p:cNvPr id="79" name="Rectangle 83"/>
          <p:cNvSpPr>
            <a:spLocks noChangeArrowheads="1"/>
          </p:cNvSpPr>
          <p:nvPr/>
        </p:nvSpPr>
        <p:spPr bwMode="auto">
          <a:xfrm>
            <a:off x="-348742" y="-2553158"/>
            <a:ext cx="184644" cy="47700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397" tIns="45696" rIns="91397" bIns="45696" numCol="1" anchor="ctr" anchorCtr="1" compatLnSpc="1">
            <a:prstTxWarp prst="textNoShape">
              <a:avLst/>
            </a:prstTxWarp>
            <a:spAutoFit/>
          </a:bodyPr>
          <a:lstStyle/>
          <a:p>
            <a:endParaRPr lang="fr-FR"/>
          </a:p>
        </p:txBody>
      </p:sp>
      <p:sp>
        <p:nvSpPr>
          <p:cNvPr id="80" name="Rectangle 85"/>
          <p:cNvSpPr>
            <a:spLocks noChangeArrowheads="1"/>
          </p:cNvSpPr>
          <p:nvPr/>
        </p:nvSpPr>
        <p:spPr bwMode="auto">
          <a:xfrm>
            <a:off x="152402" y="647700"/>
            <a:ext cx="184644" cy="152344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397" tIns="45696" rIns="91397" bIns="45696" numCol="1" anchor="ctr" anchorCtr="1" compatLnSpc="1">
            <a:prstTxWarp prst="textNoShape">
              <a:avLst/>
            </a:prstTxWarp>
            <a:spAutoFit/>
          </a:bodyPr>
          <a:lstStyle/>
          <a:p>
            <a:pPr defTabSz="913945"/>
            <a:endParaRPr lang="fr-FR" sz="4500" dirty="0" smtClean="0">
              <a:latin typeface="Arial" pitchFamily="34" charset="0"/>
              <a:cs typeface="Arial" pitchFamily="34" charset="0"/>
            </a:endParaRPr>
          </a:p>
          <a:p>
            <a:pPr defTabSz="913945" eaLnBrk="0" hangingPunct="0"/>
            <a:r>
              <a:rPr lang="fr-FR" sz="1600" dirty="0" smtClean="0">
                <a:latin typeface="Arial" pitchFamily="34" charset="0"/>
                <a:cs typeface="Arial" pitchFamily="34" charset="0"/>
              </a:rPr>
              <a:t/>
            </a:r>
            <a:br>
              <a:rPr lang="fr-FR" sz="1600" dirty="0" smtClean="0">
                <a:latin typeface="Arial" pitchFamily="34" charset="0"/>
                <a:cs typeface="Arial" pitchFamily="34" charset="0"/>
              </a:rPr>
            </a:br>
            <a:endParaRPr lang="fr-FR" sz="1600" dirty="0" smtClean="0">
              <a:latin typeface="Arial" pitchFamily="34" charset="0"/>
              <a:cs typeface="Arial" pitchFamily="34" charset="0"/>
            </a:endParaRPr>
          </a:p>
          <a:p>
            <a:pPr defTabSz="913945" eaLnBrk="0" hangingPunct="0"/>
            <a:endParaRPr lang="fr-FR" sz="1600" dirty="0" smtClean="0">
              <a:latin typeface="Arial" pitchFamily="34" charset="0"/>
              <a:cs typeface="Arial" pitchFamily="34" charset="0"/>
            </a:endParaRPr>
          </a:p>
        </p:txBody>
      </p:sp>
      <p:sp>
        <p:nvSpPr>
          <p:cNvPr id="81" name="Rectangle 86"/>
          <p:cNvSpPr>
            <a:spLocks noChangeArrowheads="1"/>
          </p:cNvSpPr>
          <p:nvPr/>
        </p:nvSpPr>
        <p:spPr bwMode="auto">
          <a:xfrm>
            <a:off x="152406" y="647702"/>
            <a:ext cx="2970598" cy="5231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397" tIns="45696" rIns="91397" bIns="45696" numCol="1" anchor="ctr" anchorCtr="1" compatLnSpc="1">
            <a:prstTxWarp prst="textNoShape">
              <a:avLst/>
            </a:prstTxWarp>
            <a:spAutoFit/>
          </a:bodyPr>
          <a:lstStyle/>
          <a:p>
            <a:pPr defTabSz="913945">
              <a:tabLst>
                <a:tab pos="2346744" algn="l"/>
              </a:tabLst>
            </a:pPr>
            <a:r>
              <a:rPr lang="fr-FR" sz="1200" dirty="0" smtClean="0">
                <a:latin typeface="Calibri" pitchFamily="34" charset="0"/>
                <a:ea typeface="Calibri" pitchFamily="34" charset="0"/>
                <a:cs typeface="Arial" pitchFamily="34" charset="0"/>
              </a:rPr>
              <a:t>                                                                               </a:t>
            </a:r>
            <a:endParaRPr lang="fr-FR" sz="4500" dirty="0" smtClean="0">
              <a:latin typeface="Arial" pitchFamily="34" charset="0"/>
              <a:cs typeface="Arial" pitchFamily="34" charset="0"/>
            </a:endParaRPr>
          </a:p>
          <a:p>
            <a:pPr defTabSz="913945" eaLnBrk="0" hangingPunct="0">
              <a:tabLst>
                <a:tab pos="2346744" algn="l"/>
              </a:tabLst>
            </a:pPr>
            <a:endParaRPr lang="fr-FR" sz="1600" dirty="0" smtClean="0">
              <a:latin typeface="Arial" pitchFamily="34" charset="0"/>
              <a:cs typeface="Arial" pitchFamily="34" charset="0"/>
            </a:endParaRPr>
          </a:p>
        </p:txBody>
      </p:sp>
      <p:sp>
        <p:nvSpPr>
          <p:cNvPr id="82" name="Rectangle 87"/>
          <p:cNvSpPr>
            <a:spLocks noChangeArrowheads="1"/>
          </p:cNvSpPr>
          <p:nvPr/>
        </p:nvSpPr>
        <p:spPr bwMode="auto">
          <a:xfrm>
            <a:off x="152402" y="647700"/>
            <a:ext cx="184644" cy="107717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397" tIns="45696" rIns="91397" bIns="45696" numCol="1" anchor="ctr" anchorCtr="1" compatLnSpc="1">
            <a:prstTxWarp prst="textNoShape">
              <a:avLst/>
            </a:prstTxWarp>
            <a:spAutoFit/>
          </a:bodyPr>
          <a:lstStyle/>
          <a:p>
            <a:pPr defTabSz="913945"/>
            <a:endParaRPr lang="fr-FR" sz="1600" dirty="0" smtClean="0">
              <a:latin typeface="Arial" pitchFamily="34" charset="0"/>
              <a:cs typeface="Arial" pitchFamily="34" charset="0"/>
            </a:endParaRPr>
          </a:p>
          <a:p>
            <a:pPr defTabSz="913945" eaLnBrk="0" hangingPunct="0"/>
            <a:r>
              <a:rPr lang="fr-FR" sz="1600" dirty="0" smtClean="0">
                <a:latin typeface="Arial" pitchFamily="34" charset="0"/>
                <a:cs typeface="Arial" pitchFamily="34" charset="0"/>
              </a:rPr>
              <a:t/>
            </a:r>
            <a:br>
              <a:rPr lang="fr-FR" sz="1600" dirty="0" smtClean="0">
                <a:latin typeface="Arial" pitchFamily="34" charset="0"/>
                <a:cs typeface="Arial" pitchFamily="34" charset="0"/>
              </a:rPr>
            </a:br>
            <a:endParaRPr lang="fr-FR" sz="1600" dirty="0" smtClean="0">
              <a:latin typeface="Arial" pitchFamily="34" charset="0"/>
              <a:cs typeface="Arial" pitchFamily="34" charset="0"/>
            </a:endParaRPr>
          </a:p>
          <a:p>
            <a:pPr defTabSz="913945" eaLnBrk="0" hangingPunct="0"/>
            <a:endParaRPr lang="fr-FR" sz="1600" dirty="0" smtClean="0">
              <a:latin typeface="Arial" pitchFamily="34" charset="0"/>
              <a:cs typeface="Arial" pitchFamily="34" charset="0"/>
            </a:endParaRPr>
          </a:p>
        </p:txBody>
      </p:sp>
      <p:sp>
        <p:nvSpPr>
          <p:cNvPr id="83" name="Rectangle 90"/>
          <p:cNvSpPr>
            <a:spLocks noChangeArrowheads="1"/>
          </p:cNvSpPr>
          <p:nvPr/>
        </p:nvSpPr>
        <p:spPr bwMode="auto">
          <a:xfrm>
            <a:off x="152406" y="647702"/>
            <a:ext cx="3640653" cy="7078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397" tIns="45696" rIns="91397" bIns="45696" numCol="1" anchor="ctr" anchorCtr="1" compatLnSpc="1">
            <a:prstTxWarp prst="textNoShape">
              <a:avLst/>
            </a:prstTxWarp>
            <a:spAutoFit/>
          </a:bodyPr>
          <a:lstStyle/>
          <a:p>
            <a:pPr defTabSz="913945">
              <a:tabLst>
                <a:tab pos="2346744" algn="l"/>
              </a:tabLst>
            </a:pPr>
            <a:endParaRPr lang="fr-FR" sz="1200" dirty="0" smtClean="0">
              <a:latin typeface="Calibri" pitchFamily="34" charset="0"/>
              <a:ea typeface="Calibri" pitchFamily="34" charset="0"/>
              <a:cs typeface="Arial" pitchFamily="34" charset="0"/>
            </a:endParaRPr>
          </a:p>
          <a:p>
            <a:pPr defTabSz="913945" eaLnBrk="0" hangingPunct="0">
              <a:tabLst>
                <a:tab pos="2346744" algn="l"/>
              </a:tabLst>
            </a:pPr>
            <a:r>
              <a:rPr lang="fr-FR" sz="1200" dirty="0" smtClean="0">
                <a:latin typeface="Calibri" pitchFamily="34" charset="0"/>
                <a:ea typeface="Calibri" pitchFamily="34" charset="0"/>
                <a:cs typeface="Arial" pitchFamily="34" charset="0"/>
              </a:rPr>
              <a:t>                                                                                                  </a:t>
            </a:r>
            <a:endParaRPr lang="fr-FR" sz="4500" dirty="0" smtClean="0">
              <a:latin typeface="Arial" pitchFamily="34" charset="0"/>
              <a:cs typeface="Arial" pitchFamily="34" charset="0"/>
            </a:endParaRPr>
          </a:p>
          <a:p>
            <a:pPr defTabSz="913945" eaLnBrk="0" hangingPunct="0">
              <a:tabLst>
                <a:tab pos="2346744" algn="l"/>
              </a:tabLst>
            </a:pPr>
            <a:endParaRPr lang="fr-FR" sz="1600" dirty="0" smtClean="0">
              <a:latin typeface="Arial" pitchFamily="34" charset="0"/>
              <a:cs typeface="Arial" pitchFamily="34" charset="0"/>
            </a:endParaRPr>
          </a:p>
        </p:txBody>
      </p:sp>
      <p:sp>
        <p:nvSpPr>
          <p:cNvPr id="84" name="Rectangle 91"/>
          <p:cNvSpPr>
            <a:spLocks noChangeArrowheads="1"/>
          </p:cNvSpPr>
          <p:nvPr/>
        </p:nvSpPr>
        <p:spPr bwMode="auto">
          <a:xfrm>
            <a:off x="723922" y="466796"/>
            <a:ext cx="3640653" cy="7078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397" tIns="45696" rIns="91397" bIns="45696" numCol="1" anchor="ctr" anchorCtr="1" compatLnSpc="1">
            <a:prstTxWarp prst="textNoShape">
              <a:avLst/>
            </a:prstTxWarp>
            <a:spAutoFit/>
          </a:bodyPr>
          <a:lstStyle/>
          <a:p>
            <a:pPr defTabSz="913945">
              <a:tabLst>
                <a:tab pos="2346744" algn="l"/>
              </a:tabLst>
            </a:pPr>
            <a:endParaRPr lang="fr-FR" sz="1200" dirty="0" smtClean="0">
              <a:latin typeface="Calibri" pitchFamily="34" charset="0"/>
              <a:ea typeface="Calibri" pitchFamily="34" charset="0"/>
              <a:cs typeface="Arial" pitchFamily="34" charset="0"/>
            </a:endParaRPr>
          </a:p>
          <a:p>
            <a:pPr defTabSz="913945" eaLnBrk="0" hangingPunct="0">
              <a:tabLst>
                <a:tab pos="2346744" algn="l"/>
              </a:tabLst>
            </a:pPr>
            <a:r>
              <a:rPr lang="fr-FR" sz="1200" dirty="0" smtClean="0">
                <a:latin typeface="Calibri" pitchFamily="34" charset="0"/>
                <a:ea typeface="Calibri" pitchFamily="34" charset="0"/>
                <a:cs typeface="Arial" pitchFamily="34" charset="0"/>
              </a:rPr>
              <a:t>                                                                                                  </a:t>
            </a:r>
            <a:endParaRPr lang="fr-FR" sz="4500" dirty="0" smtClean="0">
              <a:latin typeface="Arial" pitchFamily="34" charset="0"/>
              <a:cs typeface="Arial" pitchFamily="34" charset="0"/>
            </a:endParaRPr>
          </a:p>
          <a:p>
            <a:pPr defTabSz="913945" eaLnBrk="0" hangingPunct="0">
              <a:tabLst>
                <a:tab pos="2346744" algn="l"/>
              </a:tabLst>
            </a:pPr>
            <a:endParaRPr lang="fr-FR" sz="1600" dirty="0" smtClean="0">
              <a:latin typeface="Arial" pitchFamily="34" charset="0"/>
              <a:cs typeface="Arial" pitchFamily="34" charset="0"/>
            </a:endParaRPr>
          </a:p>
        </p:txBody>
      </p:sp>
      <p:sp>
        <p:nvSpPr>
          <p:cNvPr id="85" name="Rectangle 92"/>
          <p:cNvSpPr>
            <a:spLocks noChangeArrowheads="1"/>
          </p:cNvSpPr>
          <p:nvPr/>
        </p:nvSpPr>
        <p:spPr bwMode="auto">
          <a:xfrm>
            <a:off x="152402" y="647702"/>
            <a:ext cx="3534855" cy="5231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397" tIns="45696" rIns="91397" bIns="45696" numCol="1" anchor="ctr" anchorCtr="1" compatLnSpc="1">
            <a:prstTxWarp prst="textNoShape">
              <a:avLst/>
            </a:prstTxWarp>
            <a:spAutoFit/>
          </a:bodyPr>
          <a:lstStyle/>
          <a:p>
            <a:pPr defTabSz="913945">
              <a:tabLst>
                <a:tab pos="2346744" algn="l"/>
              </a:tabLst>
            </a:pPr>
            <a:r>
              <a:rPr lang="fr-FR" sz="1200" dirty="0" smtClean="0">
                <a:latin typeface="Calibri" pitchFamily="34" charset="0"/>
                <a:ea typeface="Calibri" pitchFamily="34" charset="0"/>
                <a:cs typeface="Arial" pitchFamily="34" charset="0"/>
              </a:rPr>
              <a:t>                                                                                               </a:t>
            </a:r>
            <a:endParaRPr lang="fr-FR" sz="4500" dirty="0" smtClean="0">
              <a:latin typeface="Arial" pitchFamily="34" charset="0"/>
              <a:cs typeface="Arial" pitchFamily="34" charset="0"/>
            </a:endParaRPr>
          </a:p>
          <a:p>
            <a:pPr defTabSz="913945" eaLnBrk="0" hangingPunct="0">
              <a:tabLst>
                <a:tab pos="2346744" algn="l"/>
              </a:tabLst>
            </a:pPr>
            <a:endParaRPr lang="fr-FR" sz="1600" dirty="0" smtClean="0">
              <a:latin typeface="Arial" pitchFamily="34" charset="0"/>
              <a:cs typeface="Arial" pitchFamily="34" charset="0"/>
            </a:endParaRPr>
          </a:p>
        </p:txBody>
      </p:sp>
      <p:sp>
        <p:nvSpPr>
          <p:cNvPr id="86" name="Rectangle 96"/>
          <p:cNvSpPr>
            <a:spLocks noChangeArrowheads="1"/>
          </p:cNvSpPr>
          <p:nvPr/>
        </p:nvSpPr>
        <p:spPr bwMode="auto">
          <a:xfrm>
            <a:off x="152406" y="647702"/>
            <a:ext cx="3711186" cy="7078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397" tIns="45696" rIns="91397" bIns="45696" numCol="1" anchor="ctr" anchorCtr="1" compatLnSpc="1">
            <a:prstTxWarp prst="textNoShape">
              <a:avLst/>
            </a:prstTxWarp>
            <a:spAutoFit/>
          </a:bodyPr>
          <a:lstStyle/>
          <a:p>
            <a:pPr defTabSz="913945">
              <a:tabLst>
                <a:tab pos="2346744" algn="l"/>
              </a:tabLst>
            </a:pPr>
            <a:endParaRPr lang="fr-FR" sz="1200" dirty="0" smtClean="0">
              <a:latin typeface="Calibri" pitchFamily="34" charset="0"/>
              <a:ea typeface="Calibri" pitchFamily="34" charset="0"/>
              <a:cs typeface="Arial" pitchFamily="34" charset="0"/>
            </a:endParaRPr>
          </a:p>
          <a:p>
            <a:pPr defTabSz="913945" eaLnBrk="0" hangingPunct="0">
              <a:tabLst>
                <a:tab pos="2346744" algn="l"/>
              </a:tabLst>
            </a:pPr>
            <a:r>
              <a:rPr lang="fr-FR" sz="1200" dirty="0" smtClean="0">
                <a:latin typeface="Calibri" pitchFamily="34" charset="0"/>
                <a:ea typeface="Calibri" pitchFamily="34" charset="0"/>
                <a:cs typeface="Arial" pitchFamily="34" charset="0"/>
              </a:rPr>
              <a:t>                                                                                                    </a:t>
            </a:r>
            <a:endParaRPr lang="fr-FR" sz="4500" dirty="0" smtClean="0">
              <a:latin typeface="Arial" pitchFamily="34" charset="0"/>
              <a:cs typeface="Arial" pitchFamily="34" charset="0"/>
            </a:endParaRPr>
          </a:p>
          <a:p>
            <a:pPr defTabSz="913945" eaLnBrk="0" hangingPunct="0">
              <a:tabLst>
                <a:tab pos="2346744" algn="l"/>
              </a:tabLst>
            </a:pPr>
            <a:endParaRPr lang="fr-FR" sz="1600" dirty="0" smtClean="0">
              <a:latin typeface="Arial" pitchFamily="34" charset="0"/>
              <a:cs typeface="Arial" pitchFamily="34" charset="0"/>
            </a:endParaRPr>
          </a:p>
        </p:txBody>
      </p:sp>
      <p:sp>
        <p:nvSpPr>
          <p:cNvPr id="4138" name="Rectangle 115"/>
          <p:cNvSpPr>
            <a:spLocks noChangeArrowheads="1"/>
          </p:cNvSpPr>
          <p:nvPr/>
        </p:nvSpPr>
        <p:spPr bwMode="auto">
          <a:xfrm>
            <a:off x="479070" y="-844089"/>
            <a:ext cx="184644" cy="47700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397" tIns="45696" rIns="91397" bIns="45696" numCol="1" anchor="ctr" anchorCtr="1" compatLnSpc="1">
            <a:prstTxWarp prst="textNoShape">
              <a:avLst/>
            </a:prstTxWarp>
            <a:spAutoFit/>
          </a:bodyPr>
          <a:lstStyle/>
          <a:p>
            <a:endParaRPr lang="fr-FR"/>
          </a:p>
        </p:txBody>
      </p:sp>
      <p:sp>
        <p:nvSpPr>
          <p:cNvPr id="4139" name="Rectangle 117"/>
          <p:cNvSpPr>
            <a:spLocks noChangeArrowheads="1"/>
          </p:cNvSpPr>
          <p:nvPr/>
        </p:nvSpPr>
        <p:spPr bwMode="auto">
          <a:xfrm>
            <a:off x="152402" y="647700"/>
            <a:ext cx="184644" cy="152344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397" tIns="45696" rIns="91397" bIns="45696" numCol="1" anchor="ctr" anchorCtr="1" compatLnSpc="1">
            <a:prstTxWarp prst="textNoShape">
              <a:avLst/>
            </a:prstTxWarp>
            <a:spAutoFit/>
          </a:bodyPr>
          <a:lstStyle/>
          <a:p>
            <a:pPr defTabSz="913945"/>
            <a:endParaRPr lang="fr-FR" sz="4500" dirty="0" smtClean="0">
              <a:latin typeface="Arial" pitchFamily="34" charset="0"/>
              <a:cs typeface="Arial" pitchFamily="34" charset="0"/>
            </a:endParaRPr>
          </a:p>
          <a:p>
            <a:pPr defTabSz="913945" eaLnBrk="0" hangingPunct="0"/>
            <a:r>
              <a:rPr lang="fr-FR" sz="1600" dirty="0" smtClean="0">
                <a:latin typeface="Arial" pitchFamily="34" charset="0"/>
                <a:cs typeface="Arial" pitchFamily="34" charset="0"/>
              </a:rPr>
              <a:t/>
            </a:r>
            <a:br>
              <a:rPr lang="fr-FR" sz="1600" dirty="0" smtClean="0">
                <a:latin typeface="Arial" pitchFamily="34" charset="0"/>
                <a:cs typeface="Arial" pitchFamily="34" charset="0"/>
              </a:rPr>
            </a:br>
            <a:endParaRPr lang="fr-FR" sz="1600" dirty="0" smtClean="0">
              <a:latin typeface="Arial" pitchFamily="34" charset="0"/>
              <a:cs typeface="Arial" pitchFamily="34" charset="0"/>
            </a:endParaRPr>
          </a:p>
          <a:p>
            <a:pPr defTabSz="913945" eaLnBrk="0" hangingPunct="0"/>
            <a:endParaRPr lang="fr-FR" sz="1600" dirty="0" smtClean="0">
              <a:latin typeface="Arial" pitchFamily="34" charset="0"/>
              <a:cs typeface="Arial" pitchFamily="34" charset="0"/>
            </a:endParaRPr>
          </a:p>
        </p:txBody>
      </p:sp>
      <p:sp>
        <p:nvSpPr>
          <p:cNvPr id="4142" name="Rectangle 118"/>
          <p:cNvSpPr>
            <a:spLocks noChangeArrowheads="1"/>
          </p:cNvSpPr>
          <p:nvPr/>
        </p:nvSpPr>
        <p:spPr bwMode="auto">
          <a:xfrm>
            <a:off x="152406" y="647702"/>
            <a:ext cx="2970598" cy="5231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397" tIns="45696" rIns="91397" bIns="45696" numCol="1" anchor="ctr" anchorCtr="1" compatLnSpc="1">
            <a:prstTxWarp prst="textNoShape">
              <a:avLst/>
            </a:prstTxWarp>
            <a:spAutoFit/>
          </a:bodyPr>
          <a:lstStyle/>
          <a:p>
            <a:pPr defTabSz="913945">
              <a:tabLst>
                <a:tab pos="2346744" algn="l"/>
              </a:tabLst>
            </a:pPr>
            <a:r>
              <a:rPr lang="fr-FR" sz="1200" dirty="0" smtClean="0">
                <a:latin typeface="Calibri" pitchFamily="34" charset="0"/>
                <a:ea typeface="Calibri" pitchFamily="34" charset="0"/>
                <a:cs typeface="Arial" pitchFamily="34" charset="0"/>
              </a:rPr>
              <a:t>                                                                               </a:t>
            </a:r>
            <a:endParaRPr lang="fr-FR" sz="4500" dirty="0" smtClean="0">
              <a:latin typeface="Arial" pitchFamily="34" charset="0"/>
              <a:cs typeface="Arial" pitchFamily="34" charset="0"/>
            </a:endParaRPr>
          </a:p>
          <a:p>
            <a:pPr defTabSz="913945" eaLnBrk="0" hangingPunct="0">
              <a:tabLst>
                <a:tab pos="2346744" algn="l"/>
              </a:tabLst>
            </a:pPr>
            <a:endParaRPr lang="fr-FR" sz="1600" dirty="0" smtClean="0">
              <a:latin typeface="Arial" pitchFamily="34" charset="0"/>
              <a:cs typeface="Arial" pitchFamily="34" charset="0"/>
            </a:endParaRPr>
          </a:p>
        </p:txBody>
      </p:sp>
      <p:sp>
        <p:nvSpPr>
          <p:cNvPr id="4143" name="Rectangle 119"/>
          <p:cNvSpPr>
            <a:spLocks noChangeArrowheads="1"/>
          </p:cNvSpPr>
          <p:nvPr/>
        </p:nvSpPr>
        <p:spPr bwMode="auto">
          <a:xfrm>
            <a:off x="152402" y="647700"/>
            <a:ext cx="184644" cy="107717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397" tIns="45696" rIns="91397" bIns="45696" numCol="1" anchor="ctr" anchorCtr="1" compatLnSpc="1">
            <a:prstTxWarp prst="textNoShape">
              <a:avLst/>
            </a:prstTxWarp>
            <a:spAutoFit/>
          </a:bodyPr>
          <a:lstStyle/>
          <a:p>
            <a:pPr defTabSz="913945"/>
            <a:endParaRPr lang="fr-FR" sz="1600" dirty="0" smtClean="0">
              <a:latin typeface="Arial" pitchFamily="34" charset="0"/>
              <a:cs typeface="Arial" pitchFamily="34" charset="0"/>
            </a:endParaRPr>
          </a:p>
          <a:p>
            <a:pPr defTabSz="913945" eaLnBrk="0" hangingPunct="0"/>
            <a:r>
              <a:rPr lang="fr-FR" sz="1600" dirty="0" smtClean="0">
                <a:latin typeface="Arial" pitchFamily="34" charset="0"/>
                <a:cs typeface="Arial" pitchFamily="34" charset="0"/>
              </a:rPr>
              <a:t/>
            </a:r>
            <a:br>
              <a:rPr lang="fr-FR" sz="1600" dirty="0" smtClean="0">
                <a:latin typeface="Arial" pitchFamily="34" charset="0"/>
                <a:cs typeface="Arial" pitchFamily="34" charset="0"/>
              </a:rPr>
            </a:br>
            <a:endParaRPr lang="fr-FR" sz="1600" dirty="0" smtClean="0">
              <a:latin typeface="Arial" pitchFamily="34" charset="0"/>
              <a:cs typeface="Arial" pitchFamily="34" charset="0"/>
            </a:endParaRPr>
          </a:p>
          <a:p>
            <a:pPr defTabSz="913945" eaLnBrk="0" hangingPunct="0"/>
            <a:endParaRPr lang="fr-FR" sz="1600" dirty="0" smtClean="0">
              <a:latin typeface="Arial" pitchFamily="34" charset="0"/>
              <a:cs typeface="Arial" pitchFamily="34" charset="0"/>
            </a:endParaRPr>
          </a:p>
        </p:txBody>
      </p:sp>
      <p:sp>
        <p:nvSpPr>
          <p:cNvPr id="4144" name="Rectangle 122"/>
          <p:cNvSpPr>
            <a:spLocks noChangeArrowheads="1"/>
          </p:cNvSpPr>
          <p:nvPr/>
        </p:nvSpPr>
        <p:spPr bwMode="auto">
          <a:xfrm>
            <a:off x="152406" y="647702"/>
            <a:ext cx="3640653" cy="7078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397" tIns="45696" rIns="91397" bIns="45696" numCol="1" anchor="ctr" anchorCtr="1" compatLnSpc="1">
            <a:prstTxWarp prst="textNoShape">
              <a:avLst/>
            </a:prstTxWarp>
            <a:spAutoFit/>
          </a:bodyPr>
          <a:lstStyle/>
          <a:p>
            <a:pPr defTabSz="913945">
              <a:tabLst>
                <a:tab pos="2346744" algn="l"/>
              </a:tabLst>
            </a:pPr>
            <a:endParaRPr lang="fr-FR" sz="1200" dirty="0" smtClean="0">
              <a:latin typeface="Calibri" pitchFamily="34" charset="0"/>
              <a:ea typeface="Calibri" pitchFamily="34" charset="0"/>
              <a:cs typeface="Arial" pitchFamily="34" charset="0"/>
            </a:endParaRPr>
          </a:p>
          <a:p>
            <a:pPr defTabSz="913945" eaLnBrk="0" hangingPunct="0">
              <a:tabLst>
                <a:tab pos="2346744" algn="l"/>
              </a:tabLst>
            </a:pPr>
            <a:r>
              <a:rPr lang="fr-FR" sz="1200" dirty="0" smtClean="0">
                <a:latin typeface="Calibri" pitchFamily="34" charset="0"/>
                <a:ea typeface="Calibri" pitchFamily="34" charset="0"/>
                <a:cs typeface="Arial" pitchFamily="34" charset="0"/>
              </a:rPr>
              <a:t>                                                                                                  </a:t>
            </a:r>
            <a:endParaRPr lang="fr-FR" sz="4500" dirty="0" smtClean="0">
              <a:latin typeface="Arial" pitchFamily="34" charset="0"/>
              <a:cs typeface="Arial" pitchFamily="34" charset="0"/>
            </a:endParaRPr>
          </a:p>
          <a:p>
            <a:pPr defTabSz="913945" eaLnBrk="0" hangingPunct="0">
              <a:tabLst>
                <a:tab pos="2346744" algn="l"/>
              </a:tabLst>
            </a:pPr>
            <a:endParaRPr lang="fr-FR" sz="1600" dirty="0" smtClean="0">
              <a:latin typeface="Arial" pitchFamily="34" charset="0"/>
              <a:cs typeface="Arial" pitchFamily="34" charset="0"/>
            </a:endParaRPr>
          </a:p>
        </p:txBody>
      </p:sp>
      <p:sp>
        <p:nvSpPr>
          <p:cNvPr id="4146" name="Rectangle 124"/>
          <p:cNvSpPr>
            <a:spLocks noChangeArrowheads="1"/>
          </p:cNvSpPr>
          <p:nvPr/>
        </p:nvSpPr>
        <p:spPr bwMode="auto">
          <a:xfrm>
            <a:off x="152402" y="647702"/>
            <a:ext cx="3534855" cy="52317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397" tIns="45696" rIns="91397" bIns="45696" numCol="1" anchor="ctr" anchorCtr="1" compatLnSpc="1">
            <a:prstTxWarp prst="textNoShape">
              <a:avLst/>
            </a:prstTxWarp>
            <a:spAutoFit/>
          </a:bodyPr>
          <a:lstStyle/>
          <a:p>
            <a:pPr defTabSz="913945">
              <a:tabLst>
                <a:tab pos="2346744" algn="l"/>
              </a:tabLst>
            </a:pPr>
            <a:r>
              <a:rPr lang="fr-FR" sz="1200" dirty="0" smtClean="0">
                <a:latin typeface="Calibri" pitchFamily="34" charset="0"/>
                <a:ea typeface="Calibri" pitchFamily="34" charset="0"/>
                <a:cs typeface="Arial" pitchFamily="34" charset="0"/>
              </a:rPr>
              <a:t>                                                                                               </a:t>
            </a:r>
            <a:endParaRPr lang="fr-FR" sz="4500" dirty="0" smtClean="0">
              <a:latin typeface="Arial" pitchFamily="34" charset="0"/>
              <a:cs typeface="Arial" pitchFamily="34" charset="0"/>
            </a:endParaRPr>
          </a:p>
          <a:p>
            <a:pPr defTabSz="913945" eaLnBrk="0" hangingPunct="0">
              <a:tabLst>
                <a:tab pos="2346744" algn="l"/>
              </a:tabLst>
            </a:pPr>
            <a:endParaRPr lang="fr-FR" sz="1600" dirty="0" smtClean="0">
              <a:latin typeface="Arial" pitchFamily="34" charset="0"/>
              <a:cs typeface="Arial" pitchFamily="34" charset="0"/>
            </a:endParaRPr>
          </a:p>
        </p:txBody>
      </p:sp>
      <p:sp>
        <p:nvSpPr>
          <p:cNvPr id="4147" name="Rectangle 128"/>
          <p:cNvSpPr>
            <a:spLocks noChangeArrowheads="1"/>
          </p:cNvSpPr>
          <p:nvPr/>
        </p:nvSpPr>
        <p:spPr bwMode="auto">
          <a:xfrm>
            <a:off x="152406" y="647702"/>
            <a:ext cx="3711186" cy="7078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397" tIns="45696" rIns="91397" bIns="45696" numCol="1" anchor="ctr" anchorCtr="1" compatLnSpc="1">
            <a:prstTxWarp prst="textNoShape">
              <a:avLst/>
            </a:prstTxWarp>
            <a:spAutoFit/>
          </a:bodyPr>
          <a:lstStyle/>
          <a:p>
            <a:pPr defTabSz="913945">
              <a:tabLst>
                <a:tab pos="2346744" algn="l"/>
              </a:tabLst>
            </a:pPr>
            <a:endParaRPr lang="fr-FR" sz="1200" dirty="0" smtClean="0">
              <a:latin typeface="Calibri" pitchFamily="34" charset="0"/>
              <a:ea typeface="Calibri" pitchFamily="34" charset="0"/>
              <a:cs typeface="Arial" pitchFamily="34" charset="0"/>
            </a:endParaRPr>
          </a:p>
          <a:p>
            <a:pPr defTabSz="913945" eaLnBrk="0" hangingPunct="0">
              <a:tabLst>
                <a:tab pos="2346744" algn="l"/>
              </a:tabLst>
            </a:pPr>
            <a:r>
              <a:rPr lang="fr-FR" sz="1200" dirty="0" smtClean="0">
                <a:latin typeface="Calibri" pitchFamily="34" charset="0"/>
                <a:ea typeface="Calibri" pitchFamily="34" charset="0"/>
                <a:cs typeface="Arial" pitchFamily="34" charset="0"/>
              </a:rPr>
              <a:t>                                                                                                    </a:t>
            </a:r>
            <a:endParaRPr lang="fr-FR" sz="4500" dirty="0" smtClean="0">
              <a:latin typeface="Arial" pitchFamily="34" charset="0"/>
              <a:cs typeface="Arial" pitchFamily="34" charset="0"/>
            </a:endParaRPr>
          </a:p>
          <a:p>
            <a:pPr defTabSz="913945" eaLnBrk="0" hangingPunct="0">
              <a:tabLst>
                <a:tab pos="2346744" algn="l"/>
              </a:tabLst>
            </a:pPr>
            <a:endParaRPr lang="fr-FR" sz="1600" dirty="0" smtClean="0">
              <a:latin typeface="Arial" pitchFamily="34" charset="0"/>
              <a:cs typeface="Arial" pitchFamily="34" charset="0"/>
            </a:endParaRPr>
          </a:p>
        </p:txBody>
      </p:sp>
      <p:sp>
        <p:nvSpPr>
          <p:cNvPr id="2055" name="Rectangle 7"/>
          <p:cNvSpPr>
            <a:spLocks noChangeArrowheads="1"/>
          </p:cNvSpPr>
          <p:nvPr/>
        </p:nvSpPr>
        <p:spPr bwMode="auto">
          <a:xfrm>
            <a:off x="0" y="38100"/>
            <a:ext cx="184731" cy="477054"/>
          </a:xfrm>
          <a:prstGeom prst="rect">
            <a:avLst/>
          </a:prstGeom>
          <a:noFill/>
          <a:ln w="9525">
            <a:noFill/>
            <a:miter lim="800000"/>
            <a:headEnd/>
            <a:tailEnd/>
          </a:ln>
          <a:effectLst/>
        </p:spPr>
        <p:txBody>
          <a:bodyPr vert="horz" wrap="none" lIns="91440" tIns="45720" rIns="91440" bIns="45720" numCol="1" anchor="ctr" anchorCtr="1" compatLnSpc="1">
            <a:prstTxWarp prst="textNoShape">
              <a:avLst/>
            </a:prstTxWarp>
            <a:spAutoFit/>
          </a:bodyPr>
          <a:lstStyle/>
          <a:p>
            <a:endParaRPr lang="fr-FR"/>
          </a:p>
        </p:txBody>
      </p:sp>
      <p:sp>
        <p:nvSpPr>
          <p:cNvPr id="2067" name="Rectangle 19"/>
          <p:cNvSpPr>
            <a:spLocks noChangeArrowheads="1"/>
          </p:cNvSpPr>
          <p:nvPr/>
        </p:nvSpPr>
        <p:spPr bwMode="auto">
          <a:xfrm>
            <a:off x="0" y="38100"/>
            <a:ext cx="184731" cy="477054"/>
          </a:xfrm>
          <a:prstGeom prst="rect">
            <a:avLst/>
          </a:prstGeom>
          <a:noFill/>
          <a:ln w="9525">
            <a:noFill/>
            <a:miter lim="800000"/>
            <a:headEnd/>
            <a:tailEnd/>
          </a:ln>
          <a:effectLst/>
        </p:spPr>
        <p:txBody>
          <a:bodyPr vert="horz" wrap="none" lIns="91440" tIns="45720" rIns="91440" bIns="45720" numCol="1" anchor="ctr" anchorCtr="1" compatLnSpc="1">
            <a:prstTxWarp prst="textNoShape">
              <a:avLst/>
            </a:prstTxWarp>
            <a:spAutoFit/>
          </a:bodyPr>
          <a:lstStyle/>
          <a:p>
            <a:endParaRPr lang="fr-FR"/>
          </a:p>
        </p:txBody>
      </p:sp>
      <p:sp>
        <p:nvSpPr>
          <p:cNvPr id="2" name="Rectangle 19"/>
          <p:cNvSpPr>
            <a:spLocks noChangeArrowheads="1"/>
          </p:cNvSpPr>
          <p:nvPr/>
        </p:nvSpPr>
        <p:spPr bwMode="auto">
          <a:xfrm>
            <a:off x="479070" y="4866161"/>
            <a:ext cx="11221252" cy="38010405"/>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spAutoFit/>
          </a:bodyPr>
          <a:lstStyle/>
          <a:p>
            <a:endParaRPr lang="fr-FR" sz="2800" b="1" dirty="0" smtClean="0">
              <a:latin typeface="Arial" pitchFamily="34" charset="0"/>
              <a:cs typeface="Arial" pitchFamily="34" charset="0"/>
            </a:endParaRPr>
          </a:p>
          <a:p>
            <a:r>
              <a:rPr lang="fr-FR" sz="2800" b="1" dirty="0" smtClean="0">
                <a:latin typeface="Arial" pitchFamily="34" charset="0"/>
                <a:cs typeface="Arial" pitchFamily="34" charset="0"/>
              </a:rPr>
              <a:t>la nécessité des nouvelles  ressources en énergie préservant l’environnement et satisfaisant les besoins humains, est une défit continu de de la bonne gérance vue l’épuisement des ressources fossiles et l’augmentation des demandes énergétique.</a:t>
            </a:r>
          </a:p>
          <a:p>
            <a:r>
              <a:rPr lang="fr-FR" sz="2800" b="1" dirty="0" smtClean="0">
                <a:latin typeface="Arial" pitchFamily="34" charset="0"/>
                <a:cs typeface="Arial" pitchFamily="34" charset="0"/>
              </a:rPr>
              <a:t>Les énergies renouvelables est un alternatif  en énergie conventionnel  ou l’</a:t>
            </a:r>
            <a:r>
              <a:rPr lang="fr-FR" sz="2800" b="1" dirty="0" err="1" smtClean="0">
                <a:latin typeface="Arial" pitchFamily="34" charset="0"/>
                <a:cs typeface="Arial" pitchFamily="34" charset="0"/>
              </a:rPr>
              <a:t>algérie</a:t>
            </a:r>
            <a:r>
              <a:rPr lang="fr-FR" sz="2800" b="1" dirty="0" smtClean="0">
                <a:latin typeface="Arial" pitchFamily="34" charset="0"/>
                <a:cs typeface="Arial" pitchFamily="34" charset="0"/>
              </a:rPr>
              <a:t> possède un très grand potentiel. </a:t>
            </a:r>
          </a:p>
          <a:p>
            <a:r>
              <a:rPr lang="fr-FR" sz="2800" b="1" dirty="0" smtClean="0">
                <a:latin typeface="Arial" pitchFamily="34" charset="0"/>
                <a:cs typeface="Arial" pitchFamily="34" charset="0"/>
              </a:rPr>
              <a:t>. </a:t>
            </a:r>
            <a:r>
              <a:rPr lang="fr-FR" sz="2800" b="1" dirty="0" err="1" smtClean="0">
                <a:latin typeface="Arial" pitchFamily="34" charset="0"/>
                <a:cs typeface="Arial" pitchFamily="34" charset="0"/>
              </a:rPr>
              <a:t>Parmis</a:t>
            </a:r>
            <a:r>
              <a:rPr lang="fr-FR" sz="2800" b="1" dirty="0" smtClean="0">
                <a:latin typeface="Arial" pitchFamily="34" charset="0"/>
                <a:cs typeface="Arial" pitchFamily="34" charset="0"/>
              </a:rPr>
              <a:t> ces énergies renouvelables l’énergie biomasse.</a:t>
            </a:r>
          </a:p>
          <a:p>
            <a:r>
              <a:rPr lang="fr-FR" sz="2800" b="1" dirty="0" smtClean="0">
                <a:latin typeface="Arial" pitchFamily="34" charset="0"/>
                <a:cs typeface="Arial" pitchFamily="34" charset="0"/>
              </a:rPr>
              <a:t>Dans cette étude en tente a évaluer le potentiel en Algérie de l’énergie biomasse .</a:t>
            </a:r>
          </a:p>
          <a:p>
            <a:r>
              <a:rPr lang="fr-FR" sz="2800" b="1" dirty="0" smtClean="0">
                <a:latin typeface="Arial" pitchFamily="34" charset="0"/>
                <a:cs typeface="Arial" pitchFamily="34" charset="0"/>
              </a:rPr>
              <a:t>L’</a:t>
            </a:r>
            <a:r>
              <a:rPr lang="fr-FR" sz="2800" b="1" dirty="0" err="1" smtClean="0">
                <a:latin typeface="Arial" pitchFamily="34" charset="0"/>
                <a:cs typeface="Arial" pitchFamily="34" charset="0"/>
              </a:rPr>
              <a:t>algérie</a:t>
            </a:r>
            <a:r>
              <a:rPr lang="fr-FR" sz="2800" b="1" dirty="0" smtClean="0">
                <a:latin typeface="Arial" pitchFamily="34" charset="0"/>
                <a:cs typeface="Arial" pitchFamily="34" charset="0"/>
              </a:rPr>
              <a:t> possède  une superficie  de (238174100ha), </a:t>
            </a:r>
          </a:p>
          <a:p>
            <a:r>
              <a:rPr lang="fr-FR" sz="2800" b="1" dirty="0" smtClean="0">
                <a:latin typeface="Arial" pitchFamily="34" charset="0"/>
                <a:cs typeface="Arial" pitchFamily="34" charset="0"/>
              </a:rPr>
              <a:t>dont (42889305ha) cultivable   .ou (8461775ha) utilisé. </a:t>
            </a:r>
          </a:p>
          <a:p>
            <a:r>
              <a:rPr lang="fr-FR" sz="2800" b="1" dirty="0" smtClean="0">
                <a:latin typeface="Arial" pitchFamily="34" charset="0"/>
                <a:cs typeface="Arial" pitchFamily="34" charset="0"/>
              </a:rPr>
              <a:t>Donc un très grand potentiel agricole .</a:t>
            </a: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r>
              <a:rPr lang="fr-FR" sz="2800" b="1" dirty="0" smtClean="0">
                <a:latin typeface="Arial" pitchFamily="34" charset="0"/>
                <a:cs typeface="Arial" pitchFamily="34" charset="0"/>
              </a:rPr>
              <a:t>                   </a:t>
            </a: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r>
              <a:rPr lang="fr-FR" sz="2800" b="1" dirty="0" smtClean="0">
                <a:latin typeface="Arial" pitchFamily="34" charset="0"/>
                <a:cs typeface="Arial" pitchFamily="34" charset="0"/>
              </a:rPr>
              <a:t>                        </a:t>
            </a: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p:txBody>
      </p:sp>
      <p:sp>
        <p:nvSpPr>
          <p:cNvPr id="2072" name="Rectangle 24"/>
          <p:cNvSpPr>
            <a:spLocks noChangeArrowheads="1"/>
          </p:cNvSpPr>
          <p:nvPr/>
        </p:nvSpPr>
        <p:spPr bwMode="auto">
          <a:xfrm>
            <a:off x="0" y="38100"/>
            <a:ext cx="184731" cy="477054"/>
          </a:xfrm>
          <a:prstGeom prst="rect">
            <a:avLst/>
          </a:prstGeom>
          <a:noFill/>
          <a:ln w="9525">
            <a:noFill/>
            <a:miter lim="800000"/>
            <a:headEnd/>
            <a:tailEnd/>
          </a:ln>
          <a:effectLst/>
        </p:spPr>
        <p:txBody>
          <a:bodyPr vert="horz" wrap="none" lIns="91440" tIns="45720" rIns="91440" bIns="45720" numCol="1" anchor="ctr" anchorCtr="1" compatLnSpc="1">
            <a:prstTxWarp prst="textNoShape">
              <a:avLst/>
            </a:prstTxWarp>
            <a:spAutoFit/>
          </a:bodyPr>
          <a:lstStyle/>
          <a:p>
            <a:endParaRPr lang="fr-FR"/>
          </a:p>
        </p:txBody>
      </p:sp>
      <p:sp>
        <p:nvSpPr>
          <p:cNvPr id="55" name="Text Box 7"/>
          <p:cNvSpPr txBox="1">
            <a:spLocks noChangeArrowheads="1"/>
          </p:cNvSpPr>
          <p:nvPr/>
        </p:nvSpPr>
        <p:spPr bwMode="auto">
          <a:xfrm>
            <a:off x="12617162" y="4581569"/>
            <a:ext cx="23347413" cy="569183"/>
          </a:xfrm>
          <a:prstGeom prst="rect">
            <a:avLst/>
          </a:prstGeom>
          <a:solidFill>
            <a:schemeClr val="accent2"/>
          </a:solidFill>
          <a:ln w="9525">
            <a:noFill/>
            <a:miter lim="800000"/>
            <a:headEnd/>
            <a:tailEnd/>
          </a:ln>
        </p:spPr>
        <p:txBody>
          <a:bodyPr wrap="square" lIns="76018" tIns="37999" rIns="76018" bIns="37999" anchor="ctr" anchorCtr="1">
            <a:spAutoFit/>
          </a:bodyPr>
          <a:lstStyle/>
          <a:p>
            <a:pPr algn="ctr" eaLnBrk="0" hangingPunct="0">
              <a:spcBef>
                <a:spcPct val="50000"/>
              </a:spcBef>
            </a:pPr>
            <a:r>
              <a:rPr lang="fr-FR" sz="3200" b="1" dirty="0" smtClean="0">
                <a:solidFill>
                  <a:schemeClr val="bg1"/>
                </a:solidFill>
                <a:latin typeface="Arial" pitchFamily="34" charset="0"/>
                <a:cs typeface="Arial" pitchFamily="34" charset="0"/>
              </a:rPr>
              <a:t>Procédés de conversion de la biomasse</a:t>
            </a:r>
            <a:endParaRPr lang="en-US" sz="3200" b="1" dirty="0" smtClean="0">
              <a:solidFill>
                <a:schemeClr val="bg1"/>
              </a:solidFill>
              <a:latin typeface="Arial" pitchFamily="34" charset="0"/>
              <a:cs typeface="Arial" pitchFamily="34" charset="0"/>
            </a:endParaRPr>
          </a:p>
        </p:txBody>
      </p:sp>
      <p:sp>
        <p:nvSpPr>
          <p:cNvPr id="101" name="Rectangle 100"/>
          <p:cNvSpPr/>
          <p:nvPr/>
        </p:nvSpPr>
        <p:spPr>
          <a:xfrm>
            <a:off x="14025723" y="18661505"/>
            <a:ext cx="718977" cy="6742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endParaRPr>
          </a:p>
        </p:txBody>
      </p:sp>
      <p:sp>
        <p:nvSpPr>
          <p:cNvPr id="128" name="Rectangle 127"/>
          <p:cNvSpPr/>
          <p:nvPr/>
        </p:nvSpPr>
        <p:spPr>
          <a:xfrm rot="1794940">
            <a:off x="12693723" y="23691886"/>
            <a:ext cx="1374526" cy="6742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dirty="0">
              <a:solidFill>
                <a:schemeClr val="tx1"/>
              </a:solidFill>
              <a:latin typeface="Times New Roman" pitchFamily="18" charset="0"/>
              <a:cs typeface="Times New Roman" pitchFamily="18" charset="0"/>
            </a:endParaRPr>
          </a:p>
        </p:txBody>
      </p:sp>
      <p:sp>
        <p:nvSpPr>
          <p:cNvPr id="100" name="Text Box 405"/>
          <p:cNvSpPr txBox="1">
            <a:spLocks noChangeArrowheads="1"/>
          </p:cNvSpPr>
          <p:nvPr/>
        </p:nvSpPr>
        <p:spPr bwMode="auto">
          <a:xfrm>
            <a:off x="518173" y="4581569"/>
            <a:ext cx="11750776" cy="569183"/>
          </a:xfrm>
          <a:prstGeom prst="rect">
            <a:avLst/>
          </a:prstGeom>
          <a:solidFill>
            <a:schemeClr val="accent2"/>
          </a:solidFill>
          <a:ln w="9525">
            <a:noFill/>
            <a:miter lim="800000"/>
            <a:headEnd/>
            <a:tailEnd/>
          </a:ln>
        </p:spPr>
        <p:txBody>
          <a:bodyPr wrap="square" lIns="76018" tIns="37999" rIns="76018" bIns="37999" anchor="ctr" anchorCtr="1">
            <a:spAutoFit/>
          </a:bodyPr>
          <a:lstStyle/>
          <a:p>
            <a:pPr algn="ctr" eaLnBrk="0" hangingPunct="0">
              <a:spcBef>
                <a:spcPct val="50000"/>
              </a:spcBef>
            </a:pPr>
            <a:r>
              <a:rPr lang="en-US" sz="3200" b="1" dirty="0" smtClean="0">
                <a:solidFill>
                  <a:srgbClr val="F8F8F8"/>
                </a:solidFill>
                <a:latin typeface="Arial" pitchFamily="34" charset="0"/>
                <a:cs typeface="Arial" pitchFamily="34" charset="0"/>
              </a:rPr>
              <a:t>Introduction</a:t>
            </a:r>
          </a:p>
        </p:txBody>
      </p:sp>
      <p:sp>
        <p:nvSpPr>
          <p:cNvPr id="7" name="Rectangle 6"/>
          <p:cNvSpPr/>
          <p:nvPr/>
        </p:nvSpPr>
        <p:spPr>
          <a:xfrm>
            <a:off x="518173" y="10621583"/>
            <a:ext cx="12251389" cy="584775"/>
          </a:xfrm>
          <a:prstGeom prst="rect">
            <a:avLst/>
          </a:prstGeom>
        </p:spPr>
        <p:txBody>
          <a:bodyPr wrap="square">
            <a:spAutoFit/>
          </a:bodyPr>
          <a:lstStyle/>
          <a:p>
            <a:r>
              <a:rPr lang="fr-FR" sz="3200" b="1" dirty="0" smtClean="0">
                <a:latin typeface="Arial" pitchFamily="34" charset="0"/>
                <a:cs typeface="Arial" pitchFamily="34" charset="0"/>
              </a:rPr>
              <a:t>   </a:t>
            </a:r>
            <a:endParaRPr lang="fr-FR" sz="3200" b="1" dirty="0">
              <a:latin typeface="Arial" pitchFamily="34" charset="0"/>
              <a:cs typeface="Arial" pitchFamily="34" charset="0"/>
            </a:endParaRPr>
          </a:p>
        </p:txBody>
      </p:sp>
      <p:sp>
        <p:nvSpPr>
          <p:cNvPr id="2049" name="Rectangle 1"/>
          <p:cNvSpPr>
            <a:spLocks noChangeArrowheads="1"/>
          </p:cNvSpPr>
          <p:nvPr/>
        </p:nvSpPr>
        <p:spPr bwMode="auto">
          <a:xfrm>
            <a:off x="13326033" y="5550667"/>
            <a:ext cx="8940409"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sz="2800" b="1" i="0" u="none" strike="noStrike" cap="none" normalizeH="0" baseline="0" dirty="0" smtClean="0">
              <a:ln>
                <a:noFill/>
              </a:ln>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800" b="1" i="0" u="none" strike="noStrike" cap="none" normalizeH="0" baseline="0" dirty="0" smtClean="0">
                <a:ln>
                  <a:noFill/>
                </a:ln>
                <a:effectLst/>
                <a:latin typeface="Arial" pitchFamily="34" charset="0"/>
                <a:ea typeface="Times New Roman" pitchFamily="18" charset="0"/>
                <a:cs typeface="Arial" pitchFamily="34" charset="0"/>
              </a:rPr>
              <a:t> </a:t>
            </a:r>
            <a:endParaRPr kumimoji="0" lang="fr-FR" sz="2800" b="1" i="0" u="none" strike="noStrike" cap="none" normalizeH="0" baseline="0" dirty="0" smtClean="0">
              <a:ln>
                <a:noFill/>
              </a:ln>
              <a:effectLst/>
              <a:latin typeface="Arial" pitchFamily="34" charset="0"/>
              <a:cs typeface="Arial" pitchFamily="34" charset="0"/>
            </a:endParaRPr>
          </a:p>
        </p:txBody>
      </p:sp>
      <p:sp>
        <p:nvSpPr>
          <p:cNvPr id="54" name="Text Box 7"/>
          <p:cNvSpPr txBox="1">
            <a:spLocks noChangeArrowheads="1"/>
          </p:cNvSpPr>
          <p:nvPr/>
        </p:nvSpPr>
        <p:spPr bwMode="auto">
          <a:xfrm>
            <a:off x="24521906" y="17708763"/>
            <a:ext cx="10946260" cy="569183"/>
          </a:xfrm>
          <a:prstGeom prst="rect">
            <a:avLst/>
          </a:prstGeom>
          <a:solidFill>
            <a:schemeClr val="accent2"/>
          </a:solidFill>
          <a:ln w="9525">
            <a:noFill/>
            <a:miter lim="800000"/>
            <a:headEnd/>
            <a:tailEnd/>
          </a:ln>
        </p:spPr>
        <p:txBody>
          <a:bodyPr wrap="square" lIns="76018" tIns="37999" rIns="76018" bIns="37999" anchor="ctr" anchorCtr="1">
            <a:spAutoFit/>
          </a:bodyPr>
          <a:lstStyle/>
          <a:p>
            <a:pPr algn="ctr" eaLnBrk="0" hangingPunct="0">
              <a:spcBef>
                <a:spcPct val="50000"/>
              </a:spcBef>
            </a:pPr>
            <a:r>
              <a:rPr lang="en-US" sz="3200" b="1" dirty="0" smtClean="0">
                <a:solidFill>
                  <a:srgbClr val="F8F8F8"/>
                </a:solidFill>
                <a:latin typeface="Arial" pitchFamily="34" charset="0"/>
                <a:cs typeface="Arial" pitchFamily="34" charset="0"/>
              </a:rPr>
              <a:t>BIOMASSE : INTÉRÊT ET AVANTAGES</a:t>
            </a:r>
          </a:p>
        </p:txBody>
      </p:sp>
      <p:sp>
        <p:nvSpPr>
          <p:cNvPr id="56" name="Rectangle 55"/>
          <p:cNvSpPr/>
          <p:nvPr/>
        </p:nvSpPr>
        <p:spPr>
          <a:xfrm>
            <a:off x="24521906" y="9855488"/>
            <a:ext cx="10946260" cy="20544086"/>
          </a:xfrm>
          <a:prstGeom prst="rect">
            <a:avLst/>
          </a:prstGeom>
        </p:spPr>
        <p:txBody>
          <a:bodyPr wrap="square">
            <a:spAutoFit/>
          </a:bodyPr>
          <a:lstStyle/>
          <a:p>
            <a:pPr algn="ctr"/>
            <a:endParaRPr lang="fr-FR" dirty="0" smtClean="0"/>
          </a:p>
          <a:p>
            <a:endParaRPr lang="fr-FR" sz="2800" dirty="0" smtClean="0">
              <a:latin typeface="Times New Roman" pitchFamily="18" charset="0"/>
              <a:ea typeface="Arial Unicode MS" pitchFamily="34" charset="-128"/>
              <a:cs typeface="Times New Roman" pitchFamily="18" charset="0"/>
            </a:endParaRPr>
          </a:p>
          <a:p>
            <a:endParaRPr lang="fr-FR" sz="2800" dirty="0" smtClean="0">
              <a:latin typeface="Times New Roman" pitchFamily="18" charset="0"/>
              <a:ea typeface="Arial Unicode MS" pitchFamily="34" charset="-128"/>
              <a:cs typeface="Times New Roman" pitchFamily="18" charset="0"/>
            </a:endParaRPr>
          </a:p>
          <a:p>
            <a:endParaRPr lang="fr-FR" sz="2800" dirty="0" smtClean="0">
              <a:latin typeface="Times New Roman" pitchFamily="18" charset="0"/>
              <a:ea typeface="Arial Unicode MS" pitchFamily="34" charset="-128"/>
              <a:cs typeface="Times New Roman" pitchFamily="18" charset="0"/>
            </a:endParaRPr>
          </a:p>
          <a:p>
            <a:endParaRPr lang="fr-FR" sz="2800" dirty="0" smtClean="0">
              <a:latin typeface="Times New Roman" pitchFamily="18" charset="0"/>
              <a:ea typeface="Arial Unicode MS" pitchFamily="34" charset="-128"/>
              <a:cs typeface="Times New Roman" pitchFamily="18" charset="0"/>
            </a:endParaRPr>
          </a:p>
          <a:p>
            <a:endParaRPr lang="fr-FR" sz="2800" dirty="0" smtClean="0">
              <a:latin typeface="Times New Roman" pitchFamily="18" charset="0"/>
              <a:ea typeface="Arial Unicode MS" pitchFamily="34" charset="-128"/>
              <a:cs typeface="Times New Roman" pitchFamily="18" charset="0"/>
            </a:endParaRPr>
          </a:p>
          <a:p>
            <a:endParaRPr lang="fr-FR" sz="2800" dirty="0" smtClean="0">
              <a:latin typeface="Times New Roman" pitchFamily="18" charset="0"/>
              <a:ea typeface="Arial Unicode MS" pitchFamily="34" charset="-128"/>
              <a:cs typeface="Times New Roman" pitchFamily="18" charset="0"/>
            </a:endParaRPr>
          </a:p>
          <a:p>
            <a:endParaRPr lang="fr-FR" sz="2800" dirty="0" smtClean="0">
              <a:latin typeface="Times New Roman" pitchFamily="18" charset="0"/>
              <a:ea typeface="Arial Unicode MS" pitchFamily="34" charset="-128"/>
              <a:cs typeface="Times New Roman" pitchFamily="18" charset="0"/>
            </a:endParaRPr>
          </a:p>
          <a:p>
            <a:endParaRPr lang="fr-FR" sz="2800" dirty="0" smtClean="0">
              <a:latin typeface="Times New Roman" pitchFamily="18" charset="0"/>
              <a:ea typeface="Arial Unicode MS" pitchFamily="34" charset="-128"/>
              <a:cs typeface="Times New Roman" pitchFamily="18" charset="0"/>
            </a:endParaRPr>
          </a:p>
          <a:p>
            <a:endParaRPr lang="fr-FR" sz="2800" dirty="0" smtClean="0">
              <a:latin typeface="Times New Roman" pitchFamily="18" charset="0"/>
              <a:ea typeface="Arial Unicode MS" pitchFamily="34" charset="-128"/>
              <a:cs typeface="Times New Roman" pitchFamily="18" charset="0"/>
            </a:endParaRPr>
          </a:p>
          <a:p>
            <a:endParaRPr lang="fr-FR" sz="2800" dirty="0" smtClean="0">
              <a:latin typeface="Times New Roman" pitchFamily="18" charset="0"/>
              <a:ea typeface="Arial Unicode MS" pitchFamily="34" charset="-128"/>
              <a:cs typeface="Times New Roman" pitchFamily="18" charset="0"/>
            </a:endParaRPr>
          </a:p>
          <a:p>
            <a:endParaRPr lang="fr-FR" sz="2800" dirty="0" smtClean="0">
              <a:latin typeface="Times New Roman" pitchFamily="18" charset="0"/>
              <a:ea typeface="Arial Unicode MS" pitchFamily="34" charset="-128"/>
              <a:cs typeface="Times New Roman" pitchFamily="18" charset="0"/>
            </a:endParaRPr>
          </a:p>
          <a:p>
            <a:endParaRPr lang="fr-FR" sz="2800" dirty="0" smtClean="0">
              <a:latin typeface="Times New Roman" pitchFamily="18" charset="0"/>
              <a:ea typeface="Arial Unicode MS" pitchFamily="34" charset="-128"/>
              <a:cs typeface="Times New Roman" pitchFamily="18" charset="0"/>
            </a:endParaRPr>
          </a:p>
          <a:p>
            <a:endParaRPr lang="fr-FR" sz="2800" dirty="0" smtClean="0">
              <a:latin typeface="Times New Roman" pitchFamily="18" charset="0"/>
              <a:ea typeface="Arial Unicode MS" pitchFamily="34" charset="-128"/>
              <a:cs typeface="Times New Roman" pitchFamily="18" charset="0"/>
            </a:endParaRPr>
          </a:p>
          <a:p>
            <a:endParaRPr lang="fr-FR" sz="2800" b="1" dirty="0" smtClean="0">
              <a:latin typeface="Arial" pitchFamily="34" charset="0"/>
              <a:ea typeface="Arial Unicode MS" pitchFamily="34" charset="-128"/>
              <a:cs typeface="Arial" pitchFamily="34" charset="0"/>
            </a:endParaRPr>
          </a:p>
          <a:p>
            <a:endParaRPr lang="fr-FR" sz="2800" b="1" dirty="0" smtClean="0">
              <a:latin typeface="Arial" pitchFamily="34" charset="0"/>
              <a:ea typeface="Arial Unicode MS" pitchFamily="34" charset="-128"/>
              <a:cs typeface="Arial" pitchFamily="34" charset="0"/>
            </a:endParaRPr>
          </a:p>
          <a:p>
            <a:endParaRPr lang="fr-FR" sz="2800" b="1" dirty="0" smtClean="0">
              <a:latin typeface="Arial" pitchFamily="34" charset="0"/>
              <a:ea typeface="Arial Unicode MS" pitchFamily="34" charset="-128"/>
              <a:cs typeface="Arial" pitchFamily="34" charset="0"/>
            </a:endParaRPr>
          </a:p>
          <a:p>
            <a:endParaRPr lang="fr-FR" sz="2800" b="1" dirty="0" smtClean="0">
              <a:latin typeface="Arial" pitchFamily="34" charset="0"/>
              <a:ea typeface="Arial Unicode MS" pitchFamily="34" charset="-128"/>
              <a:cs typeface="Arial" pitchFamily="34" charset="0"/>
            </a:endParaRPr>
          </a:p>
          <a:p>
            <a:endParaRPr lang="fr-FR" sz="2800" b="1" dirty="0" smtClean="0">
              <a:latin typeface="Arial" pitchFamily="34" charset="0"/>
              <a:ea typeface="Arial Unicode MS" pitchFamily="34" charset="-128"/>
              <a:cs typeface="Arial" pitchFamily="34" charset="0"/>
            </a:endParaRPr>
          </a:p>
          <a:p>
            <a:endParaRPr lang="fr-FR" sz="2800" b="1" dirty="0" smtClean="0">
              <a:latin typeface="Arial" pitchFamily="34" charset="0"/>
              <a:ea typeface="Arial Unicode MS" pitchFamily="34" charset="-128"/>
              <a:cs typeface="Arial" pitchFamily="34" charset="0"/>
            </a:endParaRPr>
          </a:p>
          <a:p>
            <a:endParaRPr lang="fr-FR" sz="2800" b="1" dirty="0" smtClean="0">
              <a:latin typeface="Arial" pitchFamily="34" charset="0"/>
              <a:ea typeface="Arial Unicode MS" pitchFamily="34" charset="-128"/>
              <a:cs typeface="Arial" pitchFamily="34" charset="0"/>
            </a:endParaRPr>
          </a:p>
          <a:p>
            <a:r>
              <a:rPr lang="fr-FR" sz="2800" b="1" dirty="0" smtClean="0">
                <a:latin typeface="Arial" pitchFamily="34" charset="0"/>
                <a:ea typeface="Arial Unicode MS" pitchFamily="34" charset="-128"/>
                <a:cs typeface="Arial" pitchFamily="34" charset="0"/>
              </a:rPr>
              <a:t>1.A zéro empreinte CO2.</a:t>
            </a:r>
          </a:p>
          <a:p>
            <a:r>
              <a:rPr lang="fr-FR" sz="2800" b="1" dirty="0" smtClean="0">
                <a:latin typeface="Arial" pitchFamily="34" charset="0"/>
                <a:ea typeface="Arial Unicode MS" pitchFamily="34" charset="-128"/>
                <a:cs typeface="Arial" pitchFamily="34" charset="0"/>
              </a:rPr>
              <a:t>2.La croissance économique .</a:t>
            </a:r>
          </a:p>
          <a:p>
            <a:r>
              <a:rPr lang="fr-FR" sz="2800" b="1" dirty="0" smtClean="0">
                <a:latin typeface="Arial" pitchFamily="34" charset="0"/>
                <a:ea typeface="Arial Unicode MS" pitchFamily="34" charset="-128"/>
                <a:cs typeface="Arial" pitchFamily="34" charset="0"/>
              </a:rPr>
              <a:t>3.Création de la richesse .</a:t>
            </a:r>
          </a:p>
          <a:p>
            <a:r>
              <a:rPr lang="fr-FR" sz="2800" b="1" dirty="0" smtClean="0">
                <a:latin typeface="Arial" pitchFamily="34" charset="0"/>
                <a:ea typeface="Arial Unicode MS" pitchFamily="34" charset="-128"/>
                <a:cs typeface="Arial" pitchFamily="34" charset="0"/>
              </a:rPr>
              <a:t>4.Offre d’emploi .</a:t>
            </a:r>
          </a:p>
          <a:p>
            <a:r>
              <a:rPr lang="fr-FR" sz="2800" b="1" dirty="0" smtClean="0">
                <a:latin typeface="Arial" pitchFamily="34" charset="0"/>
                <a:ea typeface="Arial Unicode MS" pitchFamily="34" charset="-128"/>
                <a:cs typeface="Arial" pitchFamily="34" charset="0"/>
              </a:rPr>
              <a:t>5.Micro climat créer  par l’agriculture.</a:t>
            </a:r>
          </a:p>
          <a:p>
            <a:endParaRPr lang="fr-FR" sz="2800" b="1" dirty="0" smtClean="0">
              <a:latin typeface="Arial" pitchFamily="34" charset="0"/>
              <a:ea typeface="Arial Unicode MS" pitchFamily="34" charset="-128"/>
              <a:cs typeface="Arial" pitchFamily="34" charset="0"/>
            </a:endParaRPr>
          </a:p>
          <a:p>
            <a:endParaRPr lang="fr-FR" sz="2800" b="1" dirty="0" smtClean="0">
              <a:latin typeface="Arial" pitchFamily="34" charset="0"/>
              <a:ea typeface="Arial Unicode MS" pitchFamily="34" charset="-128"/>
              <a:cs typeface="Arial" pitchFamily="34" charset="0"/>
            </a:endParaRPr>
          </a:p>
          <a:p>
            <a:endParaRPr lang="fr-FR" sz="2800" b="1" dirty="0" smtClean="0">
              <a:latin typeface="Arial" pitchFamily="34" charset="0"/>
              <a:ea typeface="Arial Unicode MS" pitchFamily="34" charset="-128"/>
              <a:cs typeface="Arial" pitchFamily="34" charset="0"/>
            </a:endParaRPr>
          </a:p>
          <a:p>
            <a:endParaRPr lang="fr-FR" sz="2800" b="1" dirty="0" smtClean="0">
              <a:latin typeface="Arial" pitchFamily="34" charset="0"/>
              <a:ea typeface="Arial Unicode MS" pitchFamily="34" charset="-128"/>
              <a:cs typeface="Arial" pitchFamily="34" charset="0"/>
            </a:endParaRPr>
          </a:p>
          <a:p>
            <a:pPr marL="514350" indent="-514350" algn="just"/>
            <a:r>
              <a:rPr lang="fr-FR" sz="2800" b="1" dirty="0" smtClean="0">
                <a:latin typeface="Arial" pitchFamily="34" charset="0"/>
                <a:ea typeface="Arial Unicode MS" pitchFamily="34" charset="-128"/>
                <a:cs typeface="Arial" pitchFamily="34" charset="0"/>
              </a:rPr>
              <a:t>                 </a:t>
            </a:r>
          </a:p>
          <a:p>
            <a:pPr marL="514350" indent="-514350" algn="just"/>
            <a:r>
              <a:rPr lang="fr-FR" sz="2800" b="1" dirty="0" smtClean="0">
                <a:latin typeface="Arial" pitchFamily="34" charset="0"/>
                <a:cs typeface="Arial" pitchFamily="34" charset="0"/>
              </a:rPr>
              <a:t>[1]’’Biomasse (énergie)-</a:t>
            </a:r>
            <a:r>
              <a:rPr lang="fr-FR" sz="2800" b="1" dirty="0" err="1" smtClean="0">
                <a:latin typeface="Arial" pitchFamily="34" charset="0"/>
                <a:cs typeface="Arial" pitchFamily="34" charset="0"/>
              </a:rPr>
              <a:t>Wiikipedia</a:t>
            </a:r>
            <a:r>
              <a:rPr lang="fr-FR" sz="2800" b="1" dirty="0" smtClean="0">
                <a:latin typeface="Arial" pitchFamily="34" charset="0"/>
                <a:cs typeface="Arial" pitchFamily="34" charset="0"/>
              </a:rPr>
              <a:t>’’   </a:t>
            </a:r>
          </a:p>
          <a:p>
            <a:pPr marL="514350" indent="-514350">
              <a:lnSpc>
                <a:spcPct val="150000"/>
              </a:lnSpc>
            </a:pPr>
            <a:r>
              <a:rPr lang="fr-FR" sz="2800" b="1" dirty="0" smtClean="0">
                <a:latin typeface="Arial" pitchFamily="34" charset="0"/>
                <a:cs typeface="Arial" pitchFamily="34" charset="0"/>
              </a:rPr>
              <a:t>                              </a:t>
            </a:r>
            <a:r>
              <a:rPr lang="fr-FR" sz="2800" b="1" u="sng" dirty="0" smtClean="0">
                <a:latin typeface="Arial" pitchFamily="34" charset="0"/>
                <a:cs typeface="Arial" pitchFamily="34" charset="0"/>
              </a:rPr>
              <a:t>à consulté 02/03/2015</a:t>
            </a:r>
          </a:p>
          <a:p>
            <a:pPr marL="514350" indent="-514350">
              <a:lnSpc>
                <a:spcPct val="150000"/>
              </a:lnSpc>
            </a:pPr>
            <a:r>
              <a:rPr lang="fr-FR" sz="2800" b="1" u="sng" dirty="0" smtClean="0">
                <a:latin typeface="Arial" pitchFamily="34" charset="0"/>
                <a:cs typeface="Arial" pitchFamily="34" charset="0"/>
              </a:rPr>
              <a:t>Figure.1. </a:t>
            </a:r>
            <a:r>
              <a:rPr lang="fr-FR" sz="2800" b="1" dirty="0" smtClean="0">
                <a:latin typeface="Arial" pitchFamily="34" charset="0"/>
                <a:cs typeface="Arial" pitchFamily="34" charset="0"/>
              </a:rPr>
              <a:t>( Image du site : http://www.ecoco2.com )</a:t>
            </a:r>
          </a:p>
          <a:p>
            <a:pPr marL="514350" indent="-514350">
              <a:lnSpc>
                <a:spcPct val="150000"/>
              </a:lnSpc>
            </a:pPr>
            <a:r>
              <a:rPr lang="fr-FR" sz="2800" b="1" dirty="0" smtClean="0">
                <a:latin typeface="Arial" pitchFamily="34" charset="0"/>
                <a:cs typeface="Arial" pitchFamily="34" charset="0"/>
              </a:rPr>
              <a:t>                        </a:t>
            </a:r>
            <a:r>
              <a:rPr lang="fr-FR" sz="2800" b="1" u="sng" dirty="0" smtClean="0">
                <a:latin typeface="Arial" pitchFamily="34" charset="0"/>
                <a:cs typeface="Arial" pitchFamily="34" charset="0"/>
              </a:rPr>
              <a:t>à consulté21/02/2015</a:t>
            </a:r>
          </a:p>
          <a:p>
            <a:pPr marL="514350" indent="-514350">
              <a:lnSpc>
                <a:spcPct val="150000"/>
              </a:lnSpc>
            </a:pPr>
            <a:r>
              <a:rPr lang="fr-FR" sz="2800" b="1" u="sng" dirty="0" smtClean="0">
                <a:latin typeface="Arial" pitchFamily="34" charset="0"/>
                <a:cs typeface="Arial" pitchFamily="34" charset="0"/>
              </a:rPr>
              <a:t>Figure.2.</a:t>
            </a:r>
            <a:r>
              <a:rPr lang="fr-FR" sz="2800" b="1" dirty="0" smtClean="0">
                <a:latin typeface="Arial" pitchFamily="34" charset="0"/>
                <a:cs typeface="Arial" pitchFamily="34" charset="0"/>
              </a:rPr>
              <a:t>(image de </a:t>
            </a:r>
            <a:r>
              <a:rPr lang="fr-FR" sz="2800" b="1" dirty="0" err="1" smtClean="0">
                <a:latin typeface="Arial" pitchFamily="34" charset="0"/>
                <a:cs typeface="Arial" pitchFamily="34" charset="0"/>
              </a:rPr>
              <a:t>site:http://www.academic.fr</a:t>
            </a:r>
            <a:r>
              <a:rPr lang="fr-FR" sz="2800" b="1" dirty="0" smtClean="0">
                <a:latin typeface="Arial" pitchFamily="34" charset="0"/>
                <a:cs typeface="Arial" pitchFamily="34" charset="0"/>
              </a:rPr>
              <a:t>)</a:t>
            </a:r>
          </a:p>
          <a:p>
            <a:pPr marL="514350" indent="-514350">
              <a:lnSpc>
                <a:spcPct val="150000"/>
              </a:lnSpc>
            </a:pPr>
            <a:r>
              <a:rPr lang="fr-FR" sz="2800" b="1" dirty="0" smtClean="0">
                <a:latin typeface="Arial" pitchFamily="34" charset="0"/>
                <a:cs typeface="Arial" pitchFamily="34" charset="0"/>
              </a:rPr>
              <a:t>                               </a:t>
            </a:r>
            <a:r>
              <a:rPr lang="fr-FR" sz="2800" b="1" u="sng" dirty="0" smtClean="0">
                <a:latin typeface="Arial" pitchFamily="34" charset="0"/>
                <a:cs typeface="Arial" pitchFamily="34" charset="0"/>
              </a:rPr>
              <a:t>à consulté22/02/2015 </a:t>
            </a:r>
          </a:p>
          <a:p>
            <a:pPr marL="514350" indent="-514350">
              <a:lnSpc>
                <a:spcPct val="150000"/>
              </a:lnSpc>
            </a:pPr>
            <a:r>
              <a:rPr lang="fr-FR" sz="2800" b="1" u="sng" dirty="0" smtClean="0">
                <a:latin typeface="Arial" pitchFamily="34" charset="0"/>
                <a:cs typeface="Arial" pitchFamily="34" charset="0"/>
              </a:rPr>
              <a:t>Figure.3</a:t>
            </a:r>
            <a:r>
              <a:rPr lang="fr-FR" sz="2800" b="1" dirty="0" smtClean="0">
                <a:latin typeface="Arial" pitchFamily="34" charset="0"/>
                <a:cs typeface="Arial" pitchFamily="34" charset="0"/>
              </a:rPr>
              <a:t>.</a:t>
            </a:r>
            <a:r>
              <a:rPr lang="fr-FR" sz="2800" b="1" dirty="0" smtClean="0">
                <a:latin typeface="Arial" pitchFamily="34" charset="0"/>
                <a:ea typeface="Times New Roman" pitchFamily="18" charset="0"/>
                <a:cs typeface="Arial" pitchFamily="34" charset="0"/>
              </a:rPr>
              <a:t> (Synthèse de </a:t>
            </a:r>
            <a:r>
              <a:rPr lang="fr-FR" sz="2800" b="1" u="sng" dirty="0" err="1" smtClean="0">
                <a:latin typeface="Arial" pitchFamily="34" charset="0"/>
                <a:ea typeface="Times New Roman" pitchFamily="18" charset="0"/>
                <a:cs typeface="Arial" pitchFamily="34" charset="0"/>
              </a:rPr>
              <a:t>Anissa</a:t>
            </a:r>
            <a:r>
              <a:rPr lang="fr-FR" sz="2800" b="1" u="sng" dirty="0" smtClean="0">
                <a:latin typeface="Arial" pitchFamily="34" charset="0"/>
                <a:ea typeface="Times New Roman" pitchFamily="18" charset="0"/>
                <a:cs typeface="Arial" pitchFamily="34" charset="0"/>
              </a:rPr>
              <a:t> </a:t>
            </a:r>
            <a:r>
              <a:rPr lang="fr-FR" sz="2800" b="1" u="sng" dirty="0" err="1" smtClean="0">
                <a:latin typeface="Arial" pitchFamily="34" charset="0"/>
                <a:ea typeface="Times New Roman" pitchFamily="18" charset="0"/>
                <a:cs typeface="Arial" pitchFamily="34" charset="0"/>
              </a:rPr>
              <a:t>Khelfa</a:t>
            </a:r>
            <a:r>
              <a:rPr lang="fr-FR" sz="2800" b="1" u="sng" dirty="0" smtClean="0">
                <a:latin typeface="Arial" pitchFamily="34" charset="0"/>
                <a:ea typeface="Times New Roman" pitchFamily="18" charset="0"/>
                <a:cs typeface="Arial" pitchFamily="34" charset="0"/>
              </a:rPr>
              <a:t> 30/11/2011</a:t>
            </a:r>
            <a:r>
              <a:rPr lang="fr-FR" sz="2800" b="1" dirty="0" smtClean="0">
                <a:latin typeface="Arial" pitchFamily="34" charset="0"/>
                <a:ea typeface="Times New Roman" pitchFamily="18" charset="0"/>
                <a:cs typeface="Arial" pitchFamily="34" charset="0"/>
              </a:rPr>
              <a:t>).</a:t>
            </a:r>
            <a:endParaRPr lang="fr-FR" sz="2800" b="1" dirty="0" smtClean="0">
              <a:latin typeface="Arial" pitchFamily="34" charset="0"/>
              <a:ea typeface="Times New Roman" pitchFamily="18" charset="0"/>
              <a:cs typeface="Arial" pitchFamily="34" charset="0"/>
            </a:endParaRPr>
          </a:p>
          <a:p>
            <a:pPr marL="514350" indent="-514350">
              <a:lnSpc>
                <a:spcPct val="150000"/>
              </a:lnSpc>
            </a:pPr>
            <a:r>
              <a:rPr lang="fr-FR" sz="2800" b="1" dirty="0" smtClean="0">
                <a:latin typeface="Arial" pitchFamily="34" charset="0"/>
                <a:cs typeface="Arial" pitchFamily="34" charset="0"/>
              </a:rPr>
              <a:t>                               </a:t>
            </a:r>
            <a:r>
              <a:rPr lang="fr-FR" sz="2800" b="1" u="sng" dirty="0" smtClean="0">
                <a:latin typeface="Arial" pitchFamily="34" charset="0"/>
                <a:cs typeface="Arial" pitchFamily="34" charset="0"/>
              </a:rPr>
              <a:t>à consulté  25/02/2015</a:t>
            </a:r>
          </a:p>
          <a:p>
            <a:pPr marL="514350" indent="-514350"/>
            <a:endParaRPr lang="fr-FR" sz="3600" b="1" dirty="0" smtClean="0">
              <a:latin typeface="Arial" pitchFamily="34" charset="0"/>
              <a:cs typeface="Arial" pitchFamily="34" charset="0"/>
            </a:endParaRPr>
          </a:p>
          <a:p>
            <a:pPr marL="514350" indent="-514350"/>
            <a:endParaRPr lang="fr-FR" sz="2800" b="1" dirty="0" smtClean="0">
              <a:latin typeface="Arial" pitchFamily="34" charset="0"/>
              <a:cs typeface="Arial" pitchFamily="34" charset="0"/>
            </a:endParaRPr>
          </a:p>
          <a:p>
            <a:endParaRPr lang="fr-FR" sz="2800" b="1" u="sng" dirty="0" smtClean="0">
              <a:latin typeface="Arial" pitchFamily="34" charset="0"/>
              <a:ea typeface="Arial Unicode MS" pitchFamily="34" charset="-128"/>
              <a:cs typeface="Arial" pitchFamily="34" charset="0"/>
            </a:endParaRPr>
          </a:p>
          <a:p>
            <a:endParaRPr lang="fr-FR" b="1" dirty="0" smtClean="0"/>
          </a:p>
          <a:p>
            <a:pPr algn="ctr"/>
            <a:endParaRPr lang="fr-FR" b="1" dirty="0" smtClean="0"/>
          </a:p>
        </p:txBody>
      </p:sp>
      <p:sp>
        <p:nvSpPr>
          <p:cNvPr id="61" name="Rectangle 60"/>
          <p:cNvSpPr/>
          <p:nvPr/>
        </p:nvSpPr>
        <p:spPr>
          <a:xfrm>
            <a:off x="23037258" y="5550667"/>
            <a:ext cx="9144000" cy="954107"/>
          </a:xfrm>
          <a:prstGeom prst="rect">
            <a:avLst/>
          </a:prstGeom>
        </p:spPr>
        <p:txBody>
          <a:bodyPr wrap="square">
            <a:spAutoFit/>
          </a:bodyPr>
          <a:lstStyle/>
          <a:p>
            <a:endParaRPr lang="fr-FR" sz="2800" dirty="0" smtClean="0"/>
          </a:p>
          <a:p>
            <a:endParaRPr lang="fr-FR" sz="2800" dirty="0" smtClean="0">
              <a:solidFill>
                <a:prstClr val="black"/>
              </a:solidFill>
            </a:endParaRPr>
          </a:p>
        </p:txBody>
      </p:sp>
      <p:sp>
        <p:nvSpPr>
          <p:cNvPr id="8" name="Rectangle 4"/>
          <p:cNvSpPr>
            <a:spLocks noChangeArrowheads="1"/>
          </p:cNvSpPr>
          <p:nvPr/>
        </p:nvSpPr>
        <p:spPr bwMode="auto">
          <a:xfrm>
            <a:off x="0" y="0"/>
            <a:ext cx="36576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pic>
        <p:nvPicPr>
          <p:cNvPr id="9" name="Picture 3"/>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161925" cy="238125"/>
          </a:xfrm>
          <a:prstGeom prst="rect">
            <a:avLst/>
          </a:prstGeom>
          <a:noFill/>
        </p:spPr>
      </p:pic>
      <p:sp>
        <p:nvSpPr>
          <p:cNvPr id="62" name="Rectangle 61"/>
          <p:cNvSpPr/>
          <p:nvPr/>
        </p:nvSpPr>
        <p:spPr>
          <a:xfrm>
            <a:off x="337046" y="17200728"/>
            <a:ext cx="10861234" cy="1077218"/>
          </a:xfrm>
          <a:prstGeom prst="rect">
            <a:avLst/>
          </a:prstGeom>
        </p:spPr>
        <p:txBody>
          <a:bodyPr wrap="square">
            <a:spAutoFit/>
          </a:bodyPr>
          <a:lstStyle/>
          <a:p>
            <a:pPr algn="ctr"/>
            <a:endParaRPr lang="fr-FR" sz="3200" b="1" dirty="0" smtClean="0">
              <a:solidFill>
                <a:srgbClr val="FF0000"/>
              </a:solidFill>
              <a:latin typeface="Arial" pitchFamily="34" charset="0"/>
              <a:cs typeface="Arial" pitchFamily="34" charset="0"/>
            </a:endParaRPr>
          </a:p>
          <a:p>
            <a:pPr algn="ctr"/>
            <a:endParaRPr lang="fr-FR" sz="3200" b="1" dirty="0" smtClean="0">
              <a:solidFill>
                <a:srgbClr val="FF0000"/>
              </a:solidFill>
              <a:latin typeface="Arial" pitchFamily="34" charset="0"/>
              <a:cs typeface="Arial" pitchFamily="34" charset="0"/>
            </a:endParaRPr>
          </a:p>
        </p:txBody>
      </p:sp>
      <p:sp>
        <p:nvSpPr>
          <p:cNvPr id="65" name="Text Box 7"/>
          <p:cNvSpPr txBox="1">
            <a:spLocks noChangeArrowheads="1"/>
          </p:cNvSpPr>
          <p:nvPr/>
        </p:nvSpPr>
        <p:spPr bwMode="auto">
          <a:xfrm>
            <a:off x="24521906" y="21890885"/>
            <a:ext cx="10946260" cy="569183"/>
          </a:xfrm>
          <a:prstGeom prst="rect">
            <a:avLst/>
          </a:prstGeom>
          <a:solidFill>
            <a:schemeClr val="accent2"/>
          </a:solidFill>
          <a:ln w="9525">
            <a:noFill/>
            <a:miter lim="800000"/>
            <a:headEnd/>
            <a:tailEnd/>
          </a:ln>
        </p:spPr>
        <p:txBody>
          <a:bodyPr wrap="square" lIns="76018" tIns="37999" rIns="76018" bIns="37999" anchor="ctr" anchorCtr="1">
            <a:spAutoFit/>
          </a:bodyPr>
          <a:lstStyle/>
          <a:p>
            <a:pPr algn="ctr" eaLnBrk="0" hangingPunct="0">
              <a:spcBef>
                <a:spcPct val="50000"/>
              </a:spcBef>
            </a:pPr>
            <a:r>
              <a:rPr lang="en-US" sz="3200" b="1" dirty="0" smtClean="0">
                <a:solidFill>
                  <a:srgbClr val="F8F8F8"/>
                </a:solidFill>
                <a:latin typeface="Arial" pitchFamily="34" charset="0"/>
                <a:cs typeface="Arial" pitchFamily="34" charset="0"/>
              </a:rPr>
              <a:t>bibliographies</a:t>
            </a:r>
          </a:p>
        </p:txBody>
      </p:sp>
      <p:sp>
        <p:nvSpPr>
          <p:cNvPr id="66" name="Text Box 405"/>
          <p:cNvSpPr txBox="1">
            <a:spLocks noChangeArrowheads="1"/>
          </p:cNvSpPr>
          <p:nvPr/>
        </p:nvSpPr>
        <p:spPr bwMode="auto">
          <a:xfrm>
            <a:off x="676388" y="27034435"/>
            <a:ext cx="11427283" cy="569183"/>
          </a:xfrm>
          <a:prstGeom prst="rect">
            <a:avLst/>
          </a:prstGeom>
          <a:solidFill>
            <a:schemeClr val="accent2"/>
          </a:solidFill>
          <a:ln w="9525">
            <a:noFill/>
            <a:miter lim="800000"/>
            <a:headEnd/>
            <a:tailEnd/>
          </a:ln>
        </p:spPr>
        <p:txBody>
          <a:bodyPr wrap="square" lIns="76018" tIns="37999" rIns="76018" bIns="37999" anchor="ctr" anchorCtr="1">
            <a:spAutoFit/>
          </a:bodyPr>
          <a:lstStyle/>
          <a:p>
            <a:pPr algn="ctr" eaLnBrk="0" hangingPunct="0">
              <a:spcBef>
                <a:spcPct val="50000"/>
              </a:spcBef>
            </a:pPr>
            <a:r>
              <a:rPr lang="en-US" sz="3200" b="1" dirty="0" err="1" smtClean="0">
                <a:solidFill>
                  <a:srgbClr val="F8F8F8"/>
                </a:solidFill>
                <a:latin typeface="Arial" pitchFamily="34" charset="0"/>
                <a:cs typeface="Arial" pitchFamily="34" charset="0"/>
              </a:rPr>
              <a:t>Méthodes</a:t>
            </a:r>
            <a:endParaRPr lang="en-US" sz="3200" b="1" dirty="0" smtClean="0">
              <a:solidFill>
                <a:srgbClr val="F8F8F8"/>
              </a:solidFill>
              <a:latin typeface="Arial" pitchFamily="34" charset="0"/>
              <a:cs typeface="Arial" pitchFamily="34" charset="0"/>
            </a:endParaRPr>
          </a:p>
        </p:txBody>
      </p:sp>
      <p:sp>
        <p:nvSpPr>
          <p:cNvPr id="68" name="Rectangle 67"/>
          <p:cNvSpPr/>
          <p:nvPr/>
        </p:nvSpPr>
        <p:spPr>
          <a:xfrm>
            <a:off x="1028302" y="27953880"/>
            <a:ext cx="10376819" cy="1077218"/>
          </a:xfrm>
          <a:prstGeom prst="rect">
            <a:avLst/>
          </a:prstGeom>
        </p:spPr>
        <p:txBody>
          <a:bodyPr wrap="square">
            <a:spAutoFit/>
          </a:bodyPr>
          <a:lstStyle/>
          <a:p>
            <a:r>
              <a:rPr lang="fr-FR" sz="3200" b="1" dirty="0" smtClean="0">
                <a:latin typeface="Arial" pitchFamily="34" charset="0"/>
                <a:ea typeface="Arial Unicode MS" pitchFamily="34" charset="-128"/>
                <a:cs typeface="Arial" pitchFamily="34" charset="0"/>
              </a:rPr>
              <a:t>_ Récolte des données .</a:t>
            </a:r>
          </a:p>
          <a:p>
            <a:r>
              <a:rPr lang="fr-FR" sz="3200" b="1" dirty="0" smtClean="0">
                <a:latin typeface="Arial" pitchFamily="34" charset="0"/>
                <a:ea typeface="Arial Unicode MS" pitchFamily="34" charset="-128"/>
                <a:cs typeface="Arial" pitchFamily="34" charset="0"/>
              </a:rPr>
              <a:t>_ Injection des données  dans logiciel  Arc GIS. </a:t>
            </a:r>
          </a:p>
        </p:txBody>
      </p:sp>
      <p:sp>
        <p:nvSpPr>
          <p:cNvPr id="64" name="Rectangle 63"/>
          <p:cNvSpPr/>
          <p:nvPr/>
        </p:nvSpPr>
        <p:spPr>
          <a:xfrm>
            <a:off x="18879986" y="15608046"/>
            <a:ext cx="14232090" cy="1384995"/>
          </a:xfrm>
          <a:prstGeom prst="rect">
            <a:avLst/>
          </a:prstGeom>
        </p:spPr>
        <p:txBody>
          <a:bodyPr wrap="square">
            <a:spAutoFit/>
          </a:bodyPr>
          <a:lstStyle/>
          <a:p>
            <a:pPr lvl="0"/>
            <a:r>
              <a:rPr lang="fr-FR" sz="2800" b="1" dirty="0" smtClean="0">
                <a:latin typeface="Arial" pitchFamily="34" charset="0"/>
                <a:ea typeface="Times New Roman" pitchFamily="18" charset="0"/>
                <a:cs typeface="Arial" pitchFamily="34" charset="0"/>
              </a:rPr>
              <a:t>               </a:t>
            </a:r>
          </a:p>
          <a:p>
            <a:pPr lvl="0"/>
            <a:r>
              <a:rPr lang="fr-FR" sz="2800" b="1" dirty="0" smtClean="0">
                <a:latin typeface="Arial" pitchFamily="34" charset="0"/>
                <a:ea typeface="Times New Roman" pitchFamily="18" charset="0"/>
                <a:cs typeface="Arial" pitchFamily="34" charset="0"/>
              </a:rPr>
              <a:t>                  </a:t>
            </a:r>
            <a:r>
              <a:rPr lang="fr-FR" sz="2800" b="1" u="sng" dirty="0" smtClean="0">
                <a:latin typeface="Arial" pitchFamily="34" charset="0"/>
                <a:ea typeface="Times New Roman" pitchFamily="18" charset="0"/>
                <a:cs typeface="Arial" pitchFamily="34" charset="0"/>
              </a:rPr>
              <a:t>Figure.3:</a:t>
            </a:r>
            <a:r>
              <a:rPr lang="fr-FR" sz="2800" b="1" dirty="0" smtClean="0">
                <a:latin typeface="Arial" pitchFamily="34" charset="0"/>
                <a:ea typeface="Times New Roman" pitchFamily="18" charset="0"/>
                <a:cs typeface="Arial" pitchFamily="34" charset="0"/>
              </a:rPr>
              <a:t>Procédés de conversion de la biomasse.</a:t>
            </a:r>
          </a:p>
          <a:p>
            <a:pPr lvl="0"/>
            <a:r>
              <a:rPr lang="fr-FR" sz="2800" b="1" dirty="0" smtClean="0">
                <a:latin typeface="Arial" pitchFamily="34" charset="0"/>
                <a:ea typeface="Times New Roman" pitchFamily="18" charset="0"/>
                <a:cs typeface="Arial" pitchFamily="34" charset="0"/>
              </a:rPr>
              <a:t>                 </a:t>
            </a:r>
            <a:r>
              <a:rPr lang="fr-FR" sz="2800" dirty="0" smtClean="0">
                <a:latin typeface="Arial" pitchFamily="34" charset="0"/>
                <a:ea typeface="Times New Roman" pitchFamily="18" charset="0"/>
                <a:cs typeface="Arial" pitchFamily="34" charset="0"/>
              </a:rPr>
              <a:t>(référence: Synthèse de </a:t>
            </a:r>
            <a:r>
              <a:rPr lang="fr-FR" sz="2800" u="sng" dirty="0" err="1" smtClean="0">
                <a:latin typeface="Arial" pitchFamily="34" charset="0"/>
                <a:ea typeface="Times New Roman" pitchFamily="18" charset="0"/>
                <a:cs typeface="Arial" pitchFamily="34" charset="0"/>
              </a:rPr>
              <a:t>Anissa</a:t>
            </a:r>
            <a:r>
              <a:rPr lang="fr-FR" sz="2800" u="sng" dirty="0" smtClean="0">
                <a:latin typeface="Arial" pitchFamily="34" charset="0"/>
                <a:ea typeface="Times New Roman" pitchFamily="18" charset="0"/>
                <a:cs typeface="Arial" pitchFamily="34" charset="0"/>
              </a:rPr>
              <a:t> </a:t>
            </a:r>
            <a:r>
              <a:rPr lang="fr-FR" sz="2800" u="sng" dirty="0" err="1" smtClean="0">
                <a:latin typeface="Arial" pitchFamily="34" charset="0"/>
                <a:ea typeface="Times New Roman" pitchFamily="18" charset="0"/>
                <a:cs typeface="Arial" pitchFamily="34" charset="0"/>
              </a:rPr>
              <a:t>Khelfa</a:t>
            </a:r>
            <a:r>
              <a:rPr lang="fr-FR" sz="2800" u="sng" dirty="0" smtClean="0">
                <a:latin typeface="Arial" pitchFamily="34" charset="0"/>
                <a:ea typeface="Times New Roman" pitchFamily="18" charset="0"/>
                <a:cs typeface="Arial" pitchFamily="34" charset="0"/>
              </a:rPr>
              <a:t> 30/11/2011</a:t>
            </a:r>
            <a:r>
              <a:rPr lang="fr-FR" sz="2800" dirty="0" smtClean="0">
                <a:latin typeface="Arial" pitchFamily="34" charset="0"/>
                <a:ea typeface="Times New Roman" pitchFamily="18" charset="0"/>
                <a:cs typeface="Arial" pitchFamily="34" charset="0"/>
              </a:rPr>
              <a:t>).</a:t>
            </a:r>
            <a:endParaRPr lang="fr-FR" sz="2800" dirty="0" smtClean="0">
              <a:latin typeface="Arial" pitchFamily="34" charset="0"/>
              <a:cs typeface="Arial" pitchFamily="34" charset="0"/>
            </a:endParaRPr>
          </a:p>
        </p:txBody>
      </p:sp>
      <p:sp>
        <p:nvSpPr>
          <p:cNvPr id="67" name="Rectangle 66"/>
          <p:cNvSpPr/>
          <p:nvPr/>
        </p:nvSpPr>
        <p:spPr>
          <a:xfrm>
            <a:off x="723922" y="11775541"/>
            <a:ext cx="11171913" cy="14311610"/>
          </a:xfrm>
          <a:prstGeom prst="rect">
            <a:avLst/>
          </a:prstGeom>
        </p:spPr>
        <p:txBody>
          <a:bodyPr wrap="square">
            <a:spAutoFit/>
          </a:bodyPr>
          <a:lstStyle/>
          <a:p>
            <a:pPr algn="just"/>
            <a:r>
              <a:rPr lang="fr-FR" sz="2800" b="1" dirty="0" smtClean="0">
                <a:latin typeface="Arial" pitchFamily="34" charset="0"/>
                <a:cs typeface="Arial" pitchFamily="34" charset="0"/>
              </a:rPr>
              <a:t>La biomasse se définit comme « la fraction biodégradable » des produits, déchets et résidus provenant de l'agriculture, y compris les substances végétales et animales issues de  la terre et de la mer, de la sylviculture et des industries connexes , ainsi que la fraction biodégradable des déchets industriels et ménagers. Toutes ces matières organiques peuvent devenir source d'énergie par combustion (ex : bois énergie), après méthanisation (biogaz) ou après de nouvelles transformations chimiques (biocarburant) .[1] </a:t>
            </a: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p:txBody>
      </p:sp>
      <p:sp>
        <p:nvSpPr>
          <p:cNvPr id="69" name="Text Box 405"/>
          <p:cNvSpPr txBox="1">
            <a:spLocks noChangeArrowheads="1"/>
          </p:cNvSpPr>
          <p:nvPr/>
        </p:nvSpPr>
        <p:spPr bwMode="auto">
          <a:xfrm>
            <a:off x="663714" y="11206358"/>
            <a:ext cx="11340989" cy="569183"/>
          </a:xfrm>
          <a:prstGeom prst="rect">
            <a:avLst/>
          </a:prstGeom>
          <a:solidFill>
            <a:schemeClr val="accent2"/>
          </a:solidFill>
          <a:ln w="9525">
            <a:noFill/>
            <a:miter lim="800000"/>
            <a:headEnd/>
            <a:tailEnd/>
          </a:ln>
        </p:spPr>
        <p:txBody>
          <a:bodyPr wrap="square" lIns="76018" tIns="37999" rIns="76018" bIns="37999" anchor="ctr" anchorCtr="1">
            <a:spAutoFit/>
          </a:bodyPr>
          <a:lstStyle/>
          <a:p>
            <a:pPr algn="ctr" eaLnBrk="0" hangingPunct="0">
              <a:spcBef>
                <a:spcPct val="50000"/>
              </a:spcBef>
            </a:pPr>
            <a:r>
              <a:rPr lang="fr-FR" sz="3200" b="1" dirty="0" smtClean="0">
                <a:solidFill>
                  <a:srgbClr val="F8F8F8"/>
                </a:solidFill>
                <a:latin typeface="Arial" pitchFamily="34" charset="0"/>
                <a:cs typeface="Arial" pitchFamily="34" charset="0"/>
              </a:rPr>
              <a:t>Définition</a:t>
            </a:r>
            <a:r>
              <a:rPr lang="en-US" sz="3200" b="1" dirty="0" smtClean="0">
                <a:solidFill>
                  <a:srgbClr val="F8F8F8"/>
                </a:solidFill>
                <a:latin typeface="Arial" pitchFamily="34" charset="0"/>
                <a:cs typeface="Arial" pitchFamily="34" charset="0"/>
              </a:rPr>
              <a:t> de la </a:t>
            </a:r>
            <a:r>
              <a:rPr lang="fr-FR" sz="3200" b="1" dirty="0" smtClean="0">
                <a:solidFill>
                  <a:srgbClr val="F8F8F8"/>
                </a:solidFill>
                <a:latin typeface="Arial" pitchFamily="34" charset="0"/>
                <a:cs typeface="Arial" pitchFamily="34" charset="0"/>
              </a:rPr>
              <a:t>Biomasse</a:t>
            </a:r>
          </a:p>
        </p:txBody>
      </p:sp>
      <p:grpSp>
        <p:nvGrpSpPr>
          <p:cNvPr id="76" name="Groupe 75"/>
          <p:cNvGrpSpPr/>
          <p:nvPr/>
        </p:nvGrpSpPr>
        <p:grpSpPr>
          <a:xfrm>
            <a:off x="676388" y="16017766"/>
            <a:ext cx="11328315" cy="10912943"/>
            <a:chOff x="372007" y="18417476"/>
            <a:chExt cx="11328315" cy="10912943"/>
          </a:xfrm>
        </p:grpSpPr>
        <p:sp>
          <p:nvSpPr>
            <p:cNvPr id="16" name="Rectangle 15"/>
            <p:cNvSpPr/>
            <p:nvPr/>
          </p:nvSpPr>
          <p:spPr>
            <a:xfrm>
              <a:off x="372007" y="19081459"/>
              <a:ext cx="11328315" cy="10248960"/>
            </a:xfrm>
            <a:prstGeom prst="rect">
              <a:avLst/>
            </a:prstGeom>
          </p:spPr>
          <p:txBody>
            <a:bodyPr wrap="square">
              <a:spAutoFit/>
            </a:bodyPr>
            <a:lstStyle/>
            <a:p>
              <a:endParaRPr lang="fr-FR" sz="3600" b="1" dirty="0" smtClean="0">
                <a:latin typeface="Arial" pitchFamily="34" charset="0"/>
                <a:cs typeface="Arial" pitchFamily="34" charset="0"/>
              </a:endParaRPr>
            </a:p>
            <a:p>
              <a:endParaRPr lang="fr-FR" sz="3600" b="1" dirty="0" smtClean="0">
                <a:latin typeface="Arial" pitchFamily="34" charset="0"/>
                <a:cs typeface="Arial" pitchFamily="34" charset="0"/>
              </a:endParaRPr>
            </a:p>
            <a:p>
              <a:endParaRPr lang="fr-FR" sz="3600" b="1" dirty="0" smtClean="0">
                <a:latin typeface="Arial" pitchFamily="34" charset="0"/>
                <a:cs typeface="Arial" pitchFamily="34" charset="0"/>
              </a:endParaRPr>
            </a:p>
            <a:p>
              <a:endParaRPr lang="fr-FR" sz="3600" b="1" dirty="0" smtClean="0">
                <a:latin typeface="Arial" pitchFamily="34" charset="0"/>
                <a:cs typeface="Arial" pitchFamily="34" charset="0"/>
              </a:endParaRPr>
            </a:p>
            <a:p>
              <a:endParaRPr lang="fr-FR" sz="3600" b="1" dirty="0" smtClean="0">
                <a:latin typeface="Arial" pitchFamily="34" charset="0"/>
                <a:cs typeface="Arial" pitchFamily="34" charset="0"/>
              </a:endParaRPr>
            </a:p>
            <a:p>
              <a:endParaRPr lang="fr-FR" sz="3600" b="1" dirty="0" smtClean="0">
                <a:latin typeface="Arial" pitchFamily="34" charset="0"/>
                <a:cs typeface="Arial" pitchFamily="34" charset="0"/>
              </a:endParaRPr>
            </a:p>
            <a:p>
              <a:endParaRPr lang="fr-FR" sz="3600" b="1" dirty="0" smtClean="0">
                <a:latin typeface="Arial" pitchFamily="34" charset="0"/>
                <a:cs typeface="Arial" pitchFamily="34" charset="0"/>
              </a:endParaRPr>
            </a:p>
            <a:p>
              <a:r>
                <a:rPr lang="fr-FR" sz="2800" b="1" dirty="0" smtClean="0">
                  <a:latin typeface="Arial" pitchFamily="34" charset="0"/>
                  <a:cs typeface="Arial" pitchFamily="34" charset="0"/>
                </a:rPr>
                <a:t>                     </a:t>
              </a: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endParaRPr lang="fr-FR" sz="2800" b="1" dirty="0" smtClean="0">
                <a:latin typeface="Arial" pitchFamily="34" charset="0"/>
                <a:cs typeface="Arial" pitchFamily="34" charset="0"/>
              </a:endParaRPr>
            </a:p>
            <a:p>
              <a:r>
                <a:rPr lang="fr-FR" sz="2800" b="1" dirty="0" smtClean="0">
                  <a:latin typeface="Arial" pitchFamily="34" charset="0"/>
                  <a:cs typeface="Arial" pitchFamily="34" charset="0"/>
                </a:rPr>
                <a:t>            </a:t>
              </a:r>
              <a:r>
                <a:rPr lang="fr-FR" sz="2800" b="1" u="sng" dirty="0" smtClean="0">
                  <a:latin typeface="Arial" pitchFamily="34" charset="0"/>
                  <a:cs typeface="Arial" pitchFamily="34" charset="0"/>
                </a:rPr>
                <a:t>Figure.1:</a:t>
              </a:r>
              <a:r>
                <a:rPr lang="fr-FR" sz="2800" b="1" dirty="0" smtClean="0">
                  <a:latin typeface="Arial" pitchFamily="34" charset="0"/>
                  <a:cs typeface="Arial" pitchFamily="34" charset="0"/>
                </a:rPr>
                <a:t>Les sources de la biomasse</a:t>
              </a:r>
              <a:r>
                <a:rPr lang="fr-FR" sz="3600" b="1" dirty="0" smtClean="0">
                  <a:latin typeface="Arial" pitchFamily="34" charset="0"/>
                  <a:cs typeface="Arial" pitchFamily="34" charset="0"/>
                </a:rPr>
                <a:t>  </a:t>
              </a:r>
            </a:p>
            <a:p>
              <a:r>
                <a:rPr lang="fr-FR" sz="3600" b="1" dirty="0" smtClean="0">
                  <a:latin typeface="Arial" pitchFamily="34" charset="0"/>
                  <a:cs typeface="Arial" pitchFamily="34" charset="0"/>
                </a:rPr>
                <a:t>           </a:t>
              </a:r>
              <a:r>
                <a:rPr lang="fr-FR" sz="2800" b="1" dirty="0" smtClean="0">
                  <a:latin typeface="Arial" pitchFamily="34" charset="0"/>
                  <a:cs typeface="Arial" pitchFamily="34" charset="0"/>
                </a:rPr>
                <a:t>(</a:t>
              </a:r>
              <a:r>
                <a:rPr lang="fr-FR" sz="2800" dirty="0" smtClean="0">
                  <a:latin typeface="Arial" pitchFamily="34" charset="0"/>
                  <a:cs typeface="Arial" pitchFamily="34" charset="0"/>
                </a:rPr>
                <a:t> Image du site : http://www.ecoco2.com </a:t>
              </a:r>
              <a:r>
                <a:rPr lang="fr-FR" sz="3600" b="1" dirty="0" smtClean="0">
                  <a:latin typeface="Arial" pitchFamily="34" charset="0"/>
                  <a:cs typeface="Arial" pitchFamily="34" charset="0"/>
                </a:rPr>
                <a:t>)</a:t>
              </a:r>
              <a:endParaRPr lang="fr-FR" sz="3600" b="1" dirty="0">
                <a:latin typeface="Arial" pitchFamily="34" charset="0"/>
                <a:cs typeface="Arial" pitchFamily="34" charset="0"/>
              </a:endParaRPr>
            </a:p>
          </p:txBody>
        </p:sp>
        <p:pic>
          <p:nvPicPr>
            <p:cNvPr id="73" name="Picture 3" descr="C:\Users\USER\Desktop\Sans titre.jpg"/>
            <p:cNvPicPr>
              <a:picLocks noChangeAspect="1" noChangeArrowheads="1"/>
            </p:cNvPicPr>
            <p:nvPr/>
          </p:nvPicPr>
          <p:blipFill>
            <a:blip r:embed="rId6"/>
            <a:srcRect/>
            <a:stretch>
              <a:fillRect/>
            </a:stretch>
          </p:blipFill>
          <p:spPr bwMode="auto">
            <a:xfrm>
              <a:off x="723921" y="18417476"/>
              <a:ext cx="10376819" cy="9223549"/>
            </a:xfrm>
            <a:prstGeom prst="rect">
              <a:avLst/>
            </a:prstGeom>
            <a:noFill/>
          </p:spPr>
        </p:pic>
      </p:grpSp>
      <p:pic>
        <p:nvPicPr>
          <p:cNvPr id="63" name="Image 62"/>
          <p:cNvPicPr/>
          <p:nvPr/>
        </p:nvPicPr>
        <p:blipFill>
          <a:blip r:embed="rId7"/>
          <a:srcRect/>
          <a:stretch>
            <a:fillRect/>
          </a:stretch>
        </p:blipFill>
        <p:spPr bwMode="auto">
          <a:xfrm>
            <a:off x="12617162" y="5388033"/>
            <a:ext cx="22851004" cy="10220013"/>
          </a:xfrm>
          <a:prstGeom prst="rect">
            <a:avLst/>
          </a:prstGeom>
          <a:noFill/>
          <a:ln w="9525">
            <a:noFill/>
            <a:miter lim="800000"/>
            <a:headEnd/>
            <a:tailEnd/>
          </a:ln>
        </p:spPr>
      </p:pic>
      <p:pic>
        <p:nvPicPr>
          <p:cNvPr id="3" name="Picture 2" descr="H:\1.jpg"/>
          <p:cNvPicPr>
            <a:picLocks noChangeAspect="1" noChangeArrowheads="1"/>
          </p:cNvPicPr>
          <p:nvPr/>
        </p:nvPicPr>
        <p:blipFill>
          <a:blip r:embed="rId8"/>
          <a:srcRect/>
          <a:stretch>
            <a:fillRect/>
          </a:stretch>
        </p:blipFill>
        <p:spPr bwMode="auto">
          <a:xfrm>
            <a:off x="12769562" y="17708762"/>
            <a:ext cx="11243377" cy="10245117"/>
          </a:xfrm>
          <a:prstGeom prst="rect">
            <a:avLst/>
          </a:prstGeom>
          <a:noFill/>
        </p:spPr>
      </p:pic>
      <p:sp>
        <p:nvSpPr>
          <p:cNvPr id="72" name="Rectangle 71"/>
          <p:cNvSpPr/>
          <p:nvPr/>
        </p:nvSpPr>
        <p:spPr>
          <a:xfrm>
            <a:off x="14471295" y="28153935"/>
            <a:ext cx="6312369" cy="1015663"/>
          </a:xfrm>
          <a:prstGeom prst="rect">
            <a:avLst/>
          </a:prstGeom>
        </p:spPr>
        <p:txBody>
          <a:bodyPr wrap="none">
            <a:spAutoFit/>
          </a:bodyPr>
          <a:lstStyle/>
          <a:p>
            <a:pPr marL="514350" indent="-514350" algn="just"/>
            <a:r>
              <a:rPr lang="fr-FR" sz="2800" b="1" u="sng" dirty="0" smtClean="0">
                <a:latin typeface="Arial" pitchFamily="34" charset="0"/>
                <a:cs typeface="Arial" pitchFamily="34" charset="0"/>
              </a:rPr>
              <a:t>Figure.2</a:t>
            </a:r>
            <a:r>
              <a:rPr lang="fr-FR" sz="2400" u="sng" dirty="0" smtClean="0">
                <a:latin typeface="Arial" pitchFamily="34" charset="0"/>
                <a:cs typeface="Arial" pitchFamily="34" charset="0"/>
              </a:rPr>
              <a:t>. </a:t>
            </a:r>
            <a:r>
              <a:rPr lang="fr-FR" sz="2800" b="1" dirty="0" smtClean="0">
                <a:latin typeface="Arial" pitchFamily="34" charset="0"/>
                <a:cs typeface="Arial" pitchFamily="34" charset="0"/>
              </a:rPr>
              <a:t>carte satellite d’</a:t>
            </a:r>
            <a:r>
              <a:rPr lang="fr-FR" sz="2800" b="1" dirty="0" err="1" smtClean="0">
                <a:latin typeface="Arial" pitchFamily="34" charset="0"/>
                <a:cs typeface="Arial" pitchFamily="34" charset="0"/>
              </a:rPr>
              <a:t>algérie</a:t>
            </a:r>
            <a:r>
              <a:rPr lang="fr-FR" sz="2800" b="1" dirty="0" smtClean="0">
                <a:latin typeface="Arial" pitchFamily="34" charset="0"/>
                <a:cs typeface="Arial" pitchFamily="34" charset="0"/>
              </a:rPr>
              <a:t> </a:t>
            </a:r>
          </a:p>
          <a:p>
            <a:pPr marL="514350" indent="-514350" algn="just"/>
            <a:r>
              <a:rPr lang="fr-FR" sz="3200" dirty="0" smtClean="0">
                <a:latin typeface="Arial" pitchFamily="34" charset="0"/>
                <a:cs typeface="Arial" pitchFamily="34" charset="0"/>
              </a:rPr>
              <a:t>(</a:t>
            </a:r>
            <a:r>
              <a:rPr lang="fr-FR" sz="2800" dirty="0" smtClean="0">
                <a:latin typeface="Arial" pitchFamily="34" charset="0"/>
                <a:cs typeface="Arial" pitchFamily="34" charset="0"/>
              </a:rPr>
              <a:t>image de </a:t>
            </a:r>
            <a:r>
              <a:rPr lang="fr-FR" sz="2800" dirty="0" err="1" smtClean="0">
                <a:latin typeface="Arial" pitchFamily="34" charset="0"/>
                <a:cs typeface="Arial" pitchFamily="34" charset="0"/>
              </a:rPr>
              <a:t>site:http://www.academic.fr</a:t>
            </a:r>
            <a:r>
              <a:rPr lang="fr-FR" sz="3200" dirty="0" smtClean="0">
                <a:latin typeface="Arial" pitchFamily="34" charset="0"/>
                <a:cs typeface="Arial" pitchFamily="34" charset="0"/>
              </a:rPr>
              <a:t>)</a:t>
            </a:r>
          </a:p>
        </p:txBody>
      </p:sp>
    </p:spTree>
  </p:cSld>
  <p:clrMapOvr>
    <a:masterClrMapping/>
  </p:clrMapOvr>
  <p:timing>
    <p:tnLst>
      <p:par>
        <p:cTn id="1" dur="indefinite" restart="never" nodeType="tmRoot"/>
      </p:par>
    </p:tnLst>
  </p:timing>
</p:sld>
</file>

<file path=ppt/theme/_rels/them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Design">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457200" tIns="457200" rIns="457200" bIns="457200" numCol="1" anchor="t" anchorCtr="0" compatLnSpc="1">
        <a:prstTxWarp prst="textNoShape">
          <a:avLst/>
        </a:prstTxWarp>
        <a:spAutoFit/>
      </a:bodyPr>
      <a:lstStyle>
        <a:defPPr marL="0" marR="0" indent="0" algn="l" defTabSz="4389438" rtl="0" eaLnBrk="1" fontAlgn="base" latinLnBrk="0" hangingPunct="1">
          <a:lnSpc>
            <a:spcPct val="100000"/>
          </a:lnSpc>
          <a:spcBef>
            <a:spcPct val="0"/>
          </a:spcBef>
          <a:spcAft>
            <a:spcPct val="0"/>
          </a:spcAft>
          <a:buClrTx/>
          <a:buSzTx/>
          <a:buFontTx/>
          <a:buNone/>
          <a:tabLst/>
          <a:defRPr kumimoji="0" lang="en-US" sz="2900" b="0" i="0" u="none" strike="noStrike" cap="none" normalizeH="0" baseline="0" smtClean="0">
            <a:ln>
              <a:noFill/>
            </a:ln>
            <a:solidFill>
              <a:schemeClr val="tx1"/>
            </a:solidFill>
            <a:effectLst/>
            <a:latin typeface="Arial Narrow"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457200" tIns="457200" rIns="457200" bIns="457200" numCol="1" anchor="t" anchorCtr="0" compatLnSpc="1">
        <a:prstTxWarp prst="textNoShape">
          <a:avLst/>
        </a:prstTxWarp>
        <a:spAutoFit/>
      </a:bodyPr>
      <a:lstStyle>
        <a:defPPr marL="0" marR="0" indent="0" algn="l" defTabSz="4389438" rtl="0" eaLnBrk="1" fontAlgn="base" latinLnBrk="0" hangingPunct="1">
          <a:lnSpc>
            <a:spcPct val="100000"/>
          </a:lnSpc>
          <a:spcBef>
            <a:spcPct val="0"/>
          </a:spcBef>
          <a:spcAft>
            <a:spcPct val="0"/>
          </a:spcAft>
          <a:buClrTx/>
          <a:buSzTx/>
          <a:buFontTx/>
          <a:buNone/>
          <a:tabLst/>
          <a:defRPr kumimoji="0" lang="en-US" sz="2900" b="0" i="0" u="none" strike="noStrike" cap="none" normalizeH="0" baseline="0" smtClean="0">
            <a:ln>
              <a:noFill/>
            </a:ln>
            <a:solidFill>
              <a:schemeClr val="tx1"/>
            </a:solidFill>
            <a:effectLst/>
            <a:latin typeface="Arial Narrow" pitchFamily="34" charset="0"/>
          </a:defRPr>
        </a:defPPr>
      </a:lstStyle>
    </a:lnDef>
  </a:objectDefaults>
  <a:extraClrSchemeLst>
    <a:extraClrScheme>
      <a:clrScheme name="Custom Design 1">
        <a:dk1>
          <a:srgbClr val="000000"/>
        </a:dk1>
        <a:lt1>
          <a:srgbClr val="AABAC9"/>
        </a:lt1>
        <a:dk2>
          <a:srgbClr val="000000"/>
        </a:dk2>
        <a:lt2>
          <a:srgbClr val="808080"/>
        </a:lt2>
        <a:accent1>
          <a:srgbClr val="D7D7D7"/>
        </a:accent1>
        <a:accent2>
          <a:srgbClr val="003466"/>
        </a:accent2>
        <a:accent3>
          <a:srgbClr val="D2D9E1"/>
        </a:accent3>
        <a:accent4>
          <a:srgbClr val="000000"/>
        </a:accent4>
        <a:accent5>
          <a:srgbClr val="E8E8E8"/>
        </a:accent5>
        <a:accent6>
          <a:srgbClr val="002E5C"/>
        </a:accent6>
        <a:hlink>
          <a:srgbClr val="008000"/>
        </a:hlink>
        <a:folHlink>
          <a:srgbClr val="800000"/>
        </a:folHlink>
      </a:clrScheme>
      <a:clrMap bg1="lt1" tx1="dk1" bg2="lt2" tx2="dk2" accent1="accent1" accent2="accent2" accent3="accent3" accent4="accent4" accent5="accent5" accent6="accent6" hlink="hlink" folHlink="folHlink"/>
    </a:extraClrScheme>
    <a:extraClrScheme>
      <a:clrScheme name="Custom Design 2">
        <a:dk1>
          <a:srgbClr val="603000"/>
        </a:dk1>
        <a:lt1>
          <a:srgbClr val="CF9860"/>
        </a:lt1>
        <a:dk2>
          <a:srgbClr val="000000"/>
        </a:dk2>
        <a:lt2>
          <a:srgbClr val="808080"/>
        </a:lt2>
        <a:accent1>
          <a:srgbClr val="FFFFCF"/>
        </a:accent1>
        <a:accent2>
          <a:srgbClr val="603000"/>
        </a:accent2>
        <a:accent3>
          <a:srgbClr val="E4CAB6"/>
        </a:accent3>
        <a:accent4>
          <a:srgbClr val="512700"/>
        </a:accent4>
        <a:accent5>
          <a:srgbClr val="FFFFE4"/>
        </a:accent5>
        <a:accent6>
          <a:srgbClr val="562A00"/>
        </a:accent6>
        <a:hlink>
          <a:srgbClr val="C21414"/>
        </a:hlink>
        <a:folHlink>
          <a:srgbClr val="660066"/>
        </a:folHlink>
      </a:clrScheme>
      <a:clrMap bg1="lt1" tx1="dk1" bg2="lt2" tx2="dk2" accent1="accent1" accent2="accent2" accent3="accent3" accent4="accent4" accent5="accent5" accent6="accent6" hlink="hlink" folHlink="folHlink"/>
    </a:extraClrScheme>
    <a:extraClrScheme>
      <a:clrScheme name="Custom Design 3">
        <a:dk1>
          <a:srgbClr val="505750"/>
        </a:dk1>
        <a:lt1>
          <a:srgbClr val="FFFFFF"/>
        </a:lt1>
        <a:dk2>
          <a:srgbClr val="000000"/>
        </a:dk2>
        <a:lt2>
          <a:srgbClr val="808080"/>
        </a:lt2>
        <a:accent1>
          <a:srgbClr val="DFDFDF"/>
        </a:accent1>
        <a:accent2>
          <a:srgbClr val="9F3000"/>
        </a:accent2>
        <a:accent3>
          <a:srgbClr val="FFFFFF"/>
        </a:accent3>
        <a:accent4>
          <a:srgbClr val="434943"/>
        </a:accent4>
        <a:accent5>
          <a:srgbClr val="ECECEC"/>
        </a:accent5>
        <a:accent6>
          <a:srgbClr val="902A00"/>
        </a:accent6>
        <a:hlink>
          <a:srgbClr val="C21414"/>
        </a:hlink>
        <a:folHlink>
          <a:srgbClr val="660066"/>
        </a:folHlink>
      </a:clrScheme>
      <a:clrMap bg1="lt1" tx1="dk1" bg2="lt2" tx2="dk2" accent1="accent1" accent2="accent2" accent3="accent3" accent4="accent4" accent5="accent5" accent6="accent6" hlink="hlink" folHlink="folHlink"/>
    </a:extraClrScheme>
    <a:extraClrScheme>
      <a:clrScheme name="Custom Design 4">
        <a:dk1>
          <a:srgbClr val="3A0000"/>
        </a:dk1>
        <a:lt1>
          <a:srgbClr val="FFFFFF"/>
        </a:lt1>
        <a:dk2>
          <a:srgbClr val="000000"/>
        </a:dk2>
        <a:lt2>
          <a:srgbClr val="808080"/>
        </a:lt2>
        <a:accent1>
          <a:srgbClr val="FFFFCF"/>
        </a:accent1>
        <a:accent2>
          <a:srgbClr val="9F0000"/>
        </a:accent2>
        <a:accent3>
          <a:srgbClr val="FFFFFF"/>
        </a:accent3>
        <a:accent4>
          <a:srgbClr val="300000"/>
        </a:accent4>
        <a:accent5>
          <a:srgbClr val="FFFFE4"/>
        </a:accent5>
        <a:accent6>
          <a:srgbClr val="900000"/>
        </a:accent6>
        <a:hlink>
          <a:srgbClr val="028418"/>
        </a:hlink>
        <a:folHlink>
          <a:srgbClr val="660066"/>
        </a:folHlink>
      </a:clrScheme>
      <a:clrMap bg1="lt1" tx1="dk1" bg2="lt2" tx2="dk2" accent1="accent1" accent2="accent2" accent3="accent3" accent4="accent4" accent5="accent5" accent6="accent6" hlink="hlink" folHlink="folHlink"/>
    </a:extraClrScheme>
    <a:extraClrScheme>
      <a:clrScheme name="Custom Design 5">
        <a:dk1>
          <a:srgbClr val="002336"/>
        </a:dk1>
        <a:lt1>
          <a:srgbClr val="E8F0F8"/>
        </a:lt1>
        <a:dk2>
          <a:srgbClr val="000000"/>
        </a:dk2>
        <a:lt2>
          <a:srgbClr val="808080"/>
        </a:lt2>
        <a:accent1>
          <a:srgbClr val="FFFFEF"/>
        </a:accent1>
        <a:accent2>
          <a:srgbClr val="00679F"/>
        </a:accent2>
        <a:accent3>
          <a:srgbClr val="F2F6FB"/>
        </a:accent3>
        <a:accent4>
          <a:srgbClr val="001C2D"/>
        </a:accent4>
        <a:accent5>
          <a:srgbClr val="FFFFF6"/>
        </a:accent5>
        <a:accent6>
          <a:srgbClr val="005D90"/>
        </a:accent6>
        <a:hlink>
          <a:srgbClr val="028418"/>
        </a:hlink>
        <a:folHlink>
          <a:srgbClr val="660066"/>
        </a:folHlink>
      </a:clrScheme>
      <a:clrMap bg1="lt1" tx1="dk1" bg2="lt2" tx2="dk2" accent1="accent1" accent2="accent2" accent3="accent3" accent4="accent4" accent5="accent5" accent6="accent6" hlink="hlink" folHlink="folHlink"/>
    </a:extraClrScheme>
    <a:extraClrScheme>
      <a:clrScheme name="Custom Design 6">
        <a:dk1>
          <a:srgbClr val="002336"/>
        </a:dk1>
        <a:lt1>
          <a:srgbClr val="CFCFFF"/>
        </a:lt1>
        <a:dk2>
          <a:srgbClr val="000000"/>
        </a:dk2>
        <a:lt2>
          <a:srgbClr val="808080"/>
        </a:lt2>
        <a:accent1>
          <a:srgbClr val="FFFFFF"/>
        </a:accent1>
        <a:accent2>
          <a:srgbClr val="003060"/>
        </a:accent2>
        <a:accent3>
          <a:srgbClr val="E4E4FF"/>
        </a:accent3>
        <a:accent4>
          <a:srgbClr val="001C2D"/>
        </a:accent4>
        <a:accent5>
          <a:srgbClr val="FFFFFF"/>
        </a:accent5>
        <a:accent6>
          <a:srgbClr val="002A56"/>
        </a:accent6>
        <a:hlink>
          <a:srgbClr val="028418"/>
        </a:hlink>
        <a:folHlink>
          <a:srgbClr val="660066"/>
        </a:folHlink>
      </a:clrScheme>
      <a:clrMap bg1="lt1" tx1="dk1" bg2="lt2" tx2="dk2" accent1="accent1" accent2="accent2" accent3="accent3" accent4="accent4" accent5="accent5" accent6="accent6" hlink="hlink" folHlink="folHlink"/>
    </a:extraClrScheme>
    <a:extraClrScheme>
      <a:clrScheme name="Custom Design 7">
        <a:dk1>
          <a:srgbClr val="000000"/>
        </a:dk1>
        <a:lt1>
          <a:srgbClr val="FFFFFF"/>
        </a:lt1>
        <a:dk2>
          <a:srgbClr val="000000"/>
        </a:dk2>
        <a:lt2>
          <a:srgbClr val="808080"/>
        </a:lt2>
        <a:accent1>
          <a:srgbClr val="EAEAEA"/>
        </a:accent1>
        <a:accent2>
          <a:srgbClr val="4B4B4B"/>
        </a:accent2>
        <a:accent3>
          <a:srgbClr val="FFFFFF"/>
        </a:accent3>
        <a:accent4>
          <a:srgbClr val="000000"/>
        </a:accent4>
        <a:accent5>
          <a:srgbClr val="F3F3F3"/>
        </a:accent5>
        <a:accent6>
          <a:srgbClr val="434343"/>
        </a:accent6>
        <a:hlink>
          <a:srgbClr val="028418"/>
        </a:hlink>
        <a:folHlink>
          <a:srgbClr val="660066"/>
        </a:folHlink>
      </a:clrScheme>
      <a:clrMap bg1="lt1" tx1="dk1" bg2="lt2" tx2="dk2" accent1="accent1" accent2="accent2" accent3="accent3" accent4="accent4" accent5="accent5" accent6="accent6" hlink="hlink" folHlink="folHlink"/>
    </a:extraClrScheme>
    <a:extraClrScheme>
      <a:clrScheme name="Custom Design 8">
        <a:dk1>
          <a:srgbClr val="000000"/>
        </a:dk1>
        <a:lt1>
          <a:srgbClr val="E3DABB"/>
        </a:lt1>
        <a:dk2>
          <a:srgbClr val="000000"/>
        </a:dk2>
        <a:lt2>
          <a:srgbClr val="808080"/>
        </a:lt2>
        <a:accent1>
          <a:srgbClr val="EAEAEA"/>
        </a:accent1>
        <a:accent2>
          <a:srgbClr val="065290"/>
        </a:accent2>
        <a:accent3>
          <a:srgbClr val="EFEADA"/>
        </a:accent3>
        <a:accent4>
          <a:srgbClr val="000000"/>
        </a:accent4>
        <a:accent5>
          <a:srgbClr val="F3F3F3"/>
        </a:accent5>
        <a:accent6>
          <a:srgbClr val="054982"/>
        </a:accent6>
        <a:hlink>
          <a:srgbClr val="028418"/>
        </a:hlink>
        <a:folHlink>
          <a:srgbClr val="660066"/>
        </a:folHlink>
      </a:clrScheme>
      <a:clrMap bg1="lt1" tx1="dk1" bg2="lt2" tx2="dk2" accent1="accent1" accent2="accent2" accent3="accent3" accent4="accent4" accent5="accent5" accent6="accent6" hlink="hlink" folHlink="folHlink"/>
    </a:extraClrScheme>
    <a:extraClrScheme>
      <a:clrScheme name="Custom Design 9">
        <a:dk1>
          <a:srgbClr val="00009F"/>
        </a:dk1>
        <a:lt1>
          <a:srgbClr val="FFCFFF"/>
        </a:lt1>
        <a:dk2>
          <a:srgbClr val="000000"/>
        </a:dk2>
        <a:lt2>
          <a:srgbClr val="808080"/>
        </a:lt2>
        <a:accent1>
          <a:srgbClr val="FFFFFF"/>
        </a:accent1>
        <a:accent2>
          <a:srgbClr val="60009F"/>
        </a:accent2>
        <a:accent3>
          <a:srgbClr val="FFE4FF"/>
        </a:accent3>
        <a:accent4>
          <a:srgbClr val="000087"/>
        </a:accent4>
        <a:accent5>
          <a:srgbClr val="FFFFFF"/>
        </a:accent5>
        <a:accent6>
          <a:srgbClr val="560090"/>
        </a:accent6>
        <a:hlink>
          <a:srgbClr val="028418"/>
        </a:hlink>
        <a:folHlink>
          <a:srgbClr val="660066"/>
        </a:folHlink>
      </a:clrScheme>
      <a:clrMap bg1="lt1" tx1="dk1" bg2="lt2" tx2="dk2" accent1="accent1" accent2="accent2" accent3="accent3" accent4="accent4" accent5="accent5" accent6="accent6" hlink="hlink" folHlink="folHlink"/>
    </a:extraClrScheme>
    <a:extraClrScheme>
      <a:clrScheme name="Custom Design 10">
        <a:dk1>
          <a:srgbClr val="003000"/>
        </a:dk1>
        <a:lt1>
          <a:srgbClr val="9FCF9F"/>
        </a:lt1>
        <a:dk2>
          <a:srgbClr val="000000"/>
        </a:dk2>
        <a:lt2>
          <a:srgbClr val="808080"/>
        </a:lt2>
        <a:accent1>
          <a:srgbClr val="FFFFFF"/>
        </a:accent1>
        <a:accent2>
          <a:srgbClr val="006730"/>
        </a:accent2>
        <a:accent3>
          <a:srgbClr val="CDE4CD"/>
        </a:accent3>
        <a:accent4>
          <a:srgbClr val="002700"/>
        </a:accent4>
        <a:accent5>
          <a:srgbClr val="FFFFFF"/>
        </a:accent5>
        <a:accent6>
          <a:srgbClr val="005D2A"/>
        </a:accent6>
        <a:hlink>
          <a:srgbClr val="028418"/>
        </a:hlink>
        <a:folHlink>
          <a:srgbClr val="660066"/>
        </a:folHlink>
      </a:clrScheme>
      <a:clrMap bg1="lt1" tx1="dk1" bg2="lt2" tx2="dk2" accent1="accent1" accent2="accent2" accent3="accent3" accent4="accent4" accent5="accent5" accent6="accent6" hlink="hlink" folHlink="folHlink"/>
    </a:extraClrScheme>
    <a:extraClrScheme>
      <a:clrScheme name="Custom Design 11">
        <a:dk1>
          <a:srgbClr val="000000"/>
        </a:dk1>
        <a:lt1>
          <a:srgbClr val="FFFFD5"/>
        </a:lt1>
        <a:dk2>
          <a:srgbClr val="000000"/>
        </a:dk2>
        <a:lt2>
          <a:srgbClr val="808080"/>
        </a:lt2>
        <a:accent1>
          <a:srgbClr val="D7DFCF"/>
        </a:accent1>
        <a:accent2>
          <a:srgbClr val="661600"/>
        </a:accent2>
        <a:accent3>
          <a:srgbClr val="FFFFE7"/>
        </a:accent3>
        <a:accent4>
          <a:srgbClr val="000000"/>
        </a:accent4>
        <a:accent5>
          <a:srgbClr val="E8ECE4"/>
        </a:accent5>
        <a:accent6>
          <a:srgbClr val="5C1300"/>
        </a:accent6>
        <a:hlink>
          <a:srgbClr val="008000"/>
        </a:hlink>
        <a:folHlink>
          <a:srgbClr val="8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Custom Design">
  <a:themeElements>
    <a:clrScheme name="1_Custom Design 1">
      <a:dk1>
        <a:srgbClr val="000000"/>
      </a:dk1>
      <a:lt1>
        <a:srgbClr val="AABAC9"/>
      </a:lt1>
      <a:dk2>
        <a:srgbClr val="000000"/>
      </a:dk2>
      <a:lt2>
        <a:srgbClr val="808080"/>
      </a:lt2>
      <a:accent1>
        <a:srgbClr val="D7D7D7"/>
      </a:accent1>
      <a:accent2>
        <a:srgbClr val="003466"/>
      </a:accent2>
      <a:accent3>
        <a:srgbClr val="D2D9E1"/>
      </a:accent3>
      <a:accent4>
        <a:srgbClr val="000000"/>
      </a:accent4>
      <a:accent5>
        <a:srgbClr val="E8E8E8"/>
      </a:accent5>
      <a:accent6>
        <a:srgbClr val="002E5C"/>
      </a:accent6>
      <a:hlink>
        <a:srgbClr val="008000"/>
      </a:hlink>
      <a:folHlink>
        <a:srgbClr val="800000"/>
      </a:folHlink>
    </a:clrScheme>
    <a:fontScheme name="1_Custom Design">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457200" tIns="457200" rIns="457200" bIns="457200" numCol="1" anchor="t" anchorCtr="0" compatLnSpc="1">
        <a:prstTxWarp prst="textNoShape">
          <a:avLst/>
        </a:prstTxWarp>
        <a:spAutoFit/>
      </a:bodyPr>
      <a:lstStyle>
        <a:defPPr marL="0" marR="0" indent="0" algn="l" defTabSz="4389438" rtl="0" eaLnBrk="1" fontAlgn="base" latinLnBrk="0" hangingPunct="1">
          <a:lnSpc>
            <a:spcPct val="100000"/>
          </a:lnSpc>
          <a:spcBef>
            <a:spcPct val="0"/>
          </a:spcBef>
          <a:spcAft>
            <a:spcPct val="0"/>
          </a:spcAft>
          <a:buClrTx/>
          <a:buSzTx/>
          <a:buFontTx/>
          <a:buNone/>
          <a:tabLst/>
          <a:defRPr kumimoji="0" lang="en-US" sz="2900" b="0" i="0" u="none" strike="noStrike" cap="none" normalizeH="0" baseline="0" smtClean="0">
            <a:ln>
              <a:noFill/>
            </a:ln>
            <a:solidFill>
              <a:schemeClr val="tx1"/>
            </a:solidFill>
            <a:effectLst/>
            <a:latin typeface="Arial Narrow"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457200" tIns="457200" rIns="457200" bIns="457200" numCol="1" anchor="t" anchorCtr="0" compatLnSpc="1">
        <a:prstTxWarp prst="textNoShape">
          <a:avLst/>
        </a:prstTxWarp>
        <a:spAutoFit/>
      </a:bodyPr>
      <a:lstStyle>
        <a:defPPr marL="0" marR="0" indent="0" algn="l" defTabSz="4389438" rtl="0" eaLnBrk="1" fontAlgn="base" latinLnBrk="0" hangingPunct="1">
          <a:lnSpc>
            <a:spcPct val="100000"/>
          </a:lnSpc>
          <a:spcBef>
            <a:spcPct val="0"/>
          </a:spcBef>
          <a:spcAft>
            <a:spcPct val="0"/>
          </a:spcAft>
          <a:buClrTx/>
          <a:buSzTx/>
          <a:buFontTx/>
          <a:buNone/>
          <a:tabLst/>
          <a:defRPr kumimoji="0" lang="en-US" sz="2900" b="0" i="0" u="none" strike="noStrike" cap="none" normalizeH="0" baseline="0" smtClean="0">
            <a:ln>
              <a:noFill/>
            </a:ln>
            <a:solidFill>
              <a:schemeClr val="tx1"/>
            </a:solidFill>
            <a:effectLst/>
            <a:latin typeface="Arial Narrow" pitchFamily="34" charset="0"/>
          </a:defRPr>
        </a:defPPr>
      </a:lstStyle>
    </a:lnDef>
  </a:objectDefaults>
  <a:extraClrSchemeLst>
    <a:extraClrScheme>
      <a:clrScheme name="1_Custom Design 1">
        <a:dk1>
          <a:srgbClr val="000000"/>
        </a:dk1>
        <a:lt1>
          <a:srgbClr val="AABAC9"/>
        </a:lt1>
        <a:dk2>
          <a:srgbClr val="000000"/>
        </a:dk2>
        <a:lt2>
          <a:srgbClr val="808080"/>
        </a:lt2>
        <a:accent1>
          <a:srgbClr val="D7D7D7"/>
        </a:accent1>
        <a:accent2>
          <a:srgbClr val="003466"/>
        </a:accent2>
        <a:accent3>
          <a:srgbClr val="D2D9E1"/>
        </a:accent3>
        <a:accent4>
          <a:srgbClr val="000000"/>
        </a:accent4>
        <a:accent5>
          <a:srgbClr val="E8E8E8"/>
        </a:accent5>
        <a:accent6>
          <a:srgbClr val="002E5C"/>
        </a:accent6>
        <a:hlink>
          <a:srgbClr val="008000"/>
        </a:hlink>
        <a:folHlink>
          <a:srgbClr val="800000"/>
        </a:folHlink>
      </a:clrScheme>
      <a:clrMap bg1="lt1" tx1="dk1" bg2="lt2" tx2="dk2" accent1="accent1" accent2="accent2" accent3="accent3" accent4="accent4" accent5="accent5" accent6="accent6" hlink="hlink" folHlink="folHlink"/>
    </a:extraClrScheme>
    <a:extraClrScheme>
      <a:clrScheme name="1_Custom Design 2">
        <a:dk1>
          <a:srgbClr val="603000"/>
        </a:dk1>
        <a:lt1>
          <a:srgbClr val="CF9860"/>
        </a:lt1>
        <a:dk2>
          <a:srgbClr val="000000"/>
        </a:dk2>
        <a:lt2>
          <a:srgbClr val="808080"/>
        </a:lt2>
        <a:accent1>
          <a:srgbClr val="FFFFCF"/>
        </a:accent1>
        <a:accent2>
          <a:srgbClr val="603000"/>
        </a:accent2>
        <a:accent3>
          <a:srgbClr val="E4CAB6"/>
        </a:accent3>
        <a:accent4>
          <a:srgbClr val="512700"/>
        </a:accent4>
        <a:accent5>
          <a:srgbClr val="FFFFE4"/>
        </a:accent5>
        <a:accent6>
          <a:srgbClr val="562A00"/>
        </a:accent6>
        <a:hlink>
          <a:srgbClr val="C21414"/>
        </a:hlink>
        <a:folHlink>
          <a:srgbClr val="660066"/>
        </a:folHlink>
      </a:clrScheme>
      <a:clrMap bg1="lt1" tx1="dk1" bg2="lt2" tx2="dk2" accent1="accent1" accent2="accent2" accent3="accent3" accent4="accent4" accent5="accent5" accent6="accent6" hlink="hlink" folHlink="folHlink"/>
    </a:extraClrScheme>
    <a:extraClrScheme>
      <a:clrScheme name="1_Custom Design 3">
        <a:dk1>
          <a:srgbClr val="505750"/>
        </a:dk1>
        <a:lt1>
          <a:srgbClr val="FFFFFF"/>
        </a:lt1>
        <a:dk2>
          <a:srgbClr val="000000"/>
        </a:dk2>
        <a:lt2>
          <a:srgbClr val="808080"/>
        </a:lt2>
        <a:accent1>
          <a:srgbClr val="DFDFDF"/>
        </a:accent1>
        <a:accent2>
          <a:srgbClr val="9F3000"/>
        </a:accent2>
        <a:accent3>
          <a:srgbClr val="FFFFFF"/>
        </a:accent3>
        <a:accent4>
          <a:srgbClr val="434943"/>
        </a:accent4>
        <a:accent5>
          <a:srgbClr val="ECECEC"/>
        </a:accent5>
        <a:accent6>
          <a:srgbClr val="902A00"/>
        </a:accent6>
        <a:hlink>
          <a:srgbClr val="C21414"/>
        </a:hlink>
        <a:folHlink>
          <a:srgbClr val="660066"/>
        </a:folHlink>
      </a:clrScheme>
      <a:clrMap bg1="lt1" tx1="dk1" bg2="lt2" tx2="dk2" accent1="accent1" accent2="accent2" accent3="accent3" accent4="accent4" accent5="accent5" accent6="accent6" hlink="hlink" folHlink="folHlink"/>
    </a:extraClrScheme>
    <a:extraClrScheme>
      <a:clrScheme name="1_Custom Design 4">
        <a:dk1>
          <a:srgbClr val="3A0000"/>
        </a:dk1>
        <a:lt1>
          <a:srgbClr val="FFFFFF"/>
        </a:lt1>
        <a:dk2>
          <a:srgbClr val="000000"/>
        </a:dk2>
        <a:lt2>
          <a:srgbClr val="808080"/>
        </a:lt2>
        <a:accent1>
          <a:srgbClr val="FFFFCF"/>
        </a:accent1>
        <a:accent2>
          <a:srgbClr val="9F0000"/>
        </a:accent2>
        <a:accent3>
          <a:srgbClr val="FFFFFF"/>
        </a:accent3>
        <a:accent4>
          <a:srgbClr val="300000"/>
        </a:accent4>
        <a:accent5>
          <a:srgbClr val="FFFFE4"/>
        </a:accent5>
        <a:accent6>
          <a:srgbClr val="900000"/>
        </a:accent6>
        <a:hlink>
          <a:srgbClr val="028418"/>
        </a:hlink>
        <a:folHlink>
          <a:srgbClr val="660066"/>
        </a:folHlink>
      </a:clrScheme>
      <a:clrMap bg1="lt1" tx1="dk1" bg2="lt2" tx2="dk2" accent1="accent1" accent2="accent2" accent3="accent3" accent4="accent4" accent5="accent5" accent6="accent6" hlink="hlink" folHlink="folHlink"/>
    </a:extraClrScheme>
    <a:extraClrScheme>
      <a:clrScheme name="1_Custom Design 5">
        <a:dk1>
          <a:srgbClr val="002336"/>
        </a:dk1>
        <a:lt1>
          <a:srgbClr val="E8F0F8"/>
        </a:lt1>
        <a:dk2>
          <a:srgbClr val="000000"/>
        </a:dk2>
        <a:lt2>
          <a:srgbClr val="808080"/>
        </a:lt2>
        <a:accent1>
          <a:srgbClr val="FFFFEF"/>
        </a:accent1>
        <a:accent2>
          <a:srgbClr val="00679F"/>
        </a:accent2>
        <a:accent3>
          <a:srgbClr val="F2F6FB"/>
        </a:accent3>
        <a:accent4>
          <a:srgbClr val="001C2D"/>
        </a:accent4>
        <a:accent5>
          <a:srgbClr val="FFFFF6"/>
        </a:accent5>
        <a:accent6>
          <a:srgbClr val="005D90"/>
        </a:accent6>
        <a:hlink>
          <a:srgbClr val="028418"/>
        </a:hlink>
        <a:folHlink>
          <a:srgbClr val="660066"/>
        </a:folHlink>
      </a:clrScheme>
      <a:clrMap bg1="lt1" tx1="dk1" bg2="lt2" tx2="dk2" accent1="accent1" accent2="accent2" accent3="accent3" accent4="accent4" accent5="accent5" accent6="accent6" hlink="hlink" folHlink="folHlink"/>
    </a:extraClrScheme>
    <a:extraClrScheme>
      <a:clrScheme name="1_Custom Design 6">
        <a:dk1>
          <a:srgbClr val="002336"/>
        </a:dk1>
        <a:lt1>
          <a:srgbClr val="CFCFFF"/>
        </a:lt1>
        <a:dk2>
          <a:srgbClr val="000000"/>
        </a:dk2>
        <a:lt2>
          <a:srgbClr val="808080"/>
        </a:lt2>
        <a:accent1>
          <a:srgbClr val="FFFFFF"/>
        </a:accent1>
        <a:accent2>
          <a:srgbClr val="003060"/>
        </a:accent2>
        <a:accent3>
          <a:srgbClr val="E4E4FF"/>
        </a:accent3>
        <a:accent4>
          <a:srgbClr val="001C2D"/>
        </a:accent4>
        <a:accent5>
          <a:srgbClr val="FFFFFF"/>
        </a:accent5>
        <a:accent6>
          <a:srgbClr val="002A56"/>
        </a:accent6>
        <a:hlink>
          <a:srgbClr val="028418"/>
        </a:hlink>
        <a:folHlink>
          <a:srgbClr val="660066"/>
        </a:folHlink>
      </a:clrScheme>
      <a:clrMap bg1="lt1" tx1="dk1" bg2="lt2" tx2="dk2" accent1="accent1" accent2="accent2" accent3="accent3" accent4="accent4" accent5="accent5" accent6="accent6" hlink="hlink" folHlink="folHlink"/>
    </a:extraClrScheme>
    <a:extraClrScheme>
      <a:clrScheme name="1_Custom Design 7">
        <a:dk1>
          <a:srgbClr val="000000"/>
        </a:dk1>
        <a:lt1>
          <a:srgbClr val="FFFFFF"/>
        </a:lt1>
        <a:dk2>
          <a:srgbClr val="000000"/>
        </a:dk2>
        <a:lt2>
          <a:srgbClr val="808080"/>
        </a:lt2>
        <a:accent1>
          <a:srgbClr val="EAEAEA"/>
        </a:accent1>
        <a:accent2>
          <a:srgbClr val="4B4B4B"/>
        </a:accent2>
        <a:accent3>
          <a:srgbClr val="FFFFFF"/>
        </a:accent3>
        <a:accent4>
          <a:srgbClr val="000000"/>
        </a:accent4>
        <a:accent5>
          <a:srgbClr val="F3F3F3"/>
        </a:accent5>
        <a:accent6>
          <a:srgbClr val="434343"/>
        </a:accent6>
        <a:hlink>
          <a:srgbClr val="028418"/>
        </a:hlink>
        <a:folHlink>
          <a:srgbClr val="660066"/>
        </a:folHlink>
      </a:clrScheme>
      <a:clrMap bg1="lt1" tx1="dk1" bg2="lt2" tx2="dk2" accent1="accent1" accent2="accent2" accent3="accent3" accent4="accent4" accent5="accent5" accent6="accent6" hlink="hlink" folHlink="folHlink"/>
    </a:extraClrScheme>
    <a:extraClrScheme>
      <a:clrScheme name="1_Custom Design 8">
        <a:dk1>
          <a:srgbClr val="000000"/>
        </a:dk1>
        <a:lt1>
          <a:srgbClr val="E3DABB"/>
        </a:lt1>
        <a:dk2>
          <a:srgbClr val="000000"/>
        </a:dk2>
        <a:lt2>
          <a:srgbClr val="808080"/>
        </a:lt2>
        <a:accent1>
          <a:srgbClr val="EAEAEA"/>
        </a:accent1>
        <a:accent2>
          <a:srgbClr val="065290"/>
        </a:accent2>
        <a:accent3>
          <a:srgbClr val="EFEADA"/>
        </a:accent3>
        <a:accent4>
          <a:srgbClr val="000000"/>
        </a:accent4>
        <a:accent5>
          <a:srgbClr val="F3F3F3"/>
        </a:accent5>
        <a:accent6>
          <a:srgbClr val="054982"/>
        </a:accent6>
        <a:hlink>
          <a:srgbClr val="028418"/>
        </a:hlink>
        <a:folHlink>
          <a:srgbClr val="660066"/>
        </a:folHlink>
      </a:clrScheme>
      <a:clrMap bg1="lt1" tx1="dk1" bg2="lt2" tx2="dk2" accent1="accent1" accent2="accent2" accent3="accent3" accent4="accent4" accent5="accent5" accent6="accent6" hlink="hlink" folHlink="folHlink"/>
    </a:extraClrScheme>
    <a:extraClrScheme>
      <a:clrScheme name="1_Custom Design 9">
        <a:dk1>
          <a:srgbClr val="00009F"/>
        </a:dk1>
        <a:lt1>
          <a:srgbClr val="FFCFFF"/>
        </a:lt1>
        <a:dk2>
          <a:srgbClr val="000000"/>
        </a:dk2>
        <a:lt2>
          <a:srgbClr val="808080"/>
        </a:lt2>
        <a:accent1>
          <a:srgbClr val="FFFFFF"/>
        </a:accent1>
        <a:accent2>
          <a:srgbClr val="60009F"/>
        </a:accent2>
        <a:accent3>
          <a:srgbClr val="FFE4FF"/>
        </a:accent3>
        <a:accent4>
          <a:srgbClr val="000087"/>
        </a:accent4>
        <a:accent5>
          <a:srgbClr val="FFFFFF"/>
        </a:accent5>
        <a:accent6>
          <a:srgbClr val="560090"/>
        </a:accent6>
        <a:hlink>
          <a:srgbClr val="028418"/>
        </a:hlink>
        <a:folHlink>
          <a:srgbClr val="660066"/>
        </a:folHlink>
      </a:clrScheme>
      <a:clrMap bg1="lt1" tx1="dk1" bg2="lt2" tx2="dk2" accent1="accent1" accent2="accent2" accent3="accent3" accent4="accent4" accent5="accent5" accent6="accent6" hlink="hlink" folHlink="folHlink"/>
    </a:extraClrScheme>
    <a:extraClrScheme>
      <a:clrScheme name="1_Custom Design 10">
        <a:dk1>
          <a:srgbClr val="003000"/>
        </a:dk1>
        <a:lt1>
          <a:srgbClr val="9FCF9F"/>
        </a:lt1>
        <a:dk2>
          <a:srgbClr val="000000"/>
        </a:dk2>
        <a:lt2>
          <a:srgbClr val="808080"/>
        </a:lt2>
        <a:accent1>
          <a:srgbClr val="FFFFFF"/>
        </a:accent1>
        <a:accent2>
          <a:srgbClr val="006730"/>
        </a:accent2>
        <a:accent3>
          <a:srgbClr val="CDE4CD"/>
        </a:accent3>
        <a:accent4>
          <a:srgbClr val="002700"/>
        </a:accent4>
        <a:accent5>
          <a:srgbClr val="FFFFFF"/>
        </a:accent5>
        <a:accent6>
          <a:srgbClr val="005D2A"/>
        </a:accent6>
        <a:hlink>
          <a:srgbClr val="028418"/>
        </a:hlink>
        <a:folHlink>
          <a:srgbClr val="660066"/>
        </a:folHlink>
      </a:clrScheme>
      <a:clrMap bg1="lt1" tx1="dk1" bg2="lt2" tx2="dk2" accent1="accent1" accent2="accent2" accent3="accent3" accent4="accent4" accent5="accent5" accent6="accent6" hlink="hlink" folHlink="folHlink"/>
    </a:extraClrScheme>
    <a:extraClrScheme>
      <a:clrScheme name="1_Custom Design 11">
        <a:dk1>
          <a:srgbClr val="000000"/>
        </a:dk1>
        <a:lt1>
          <a:srgbClr val="FFFFD5"/>
        </a:lt1>
        <a:dk2>
          <a:srgbClr val="000000"/>
        </a:dk2>
        <a:lt2>
          <a:srgbClr val="808080"/>
        </a:lt2>
        <a:accent1>
          <a:srgbClr val="D7DFCF"/>
        </a:accent1>
        <a:accent2>
          <a:srgbClr val="661600"/>
        </a:accent2>
        <a:accent3>
          <a:srgbClr val="FFFFE7"/>
        </a:accent3>
        <a:accent4>
          <a:srgbClr val="000000"/>
        </a:accent4>
        <a:accent5>
          <a:srgbClr val="E8ECE4"/>
        </a:accent5>
        <a:accent6>
          <a:srgbClr val="5C1300"/>
        </a:accent6>
        <a:hlink>
          <a:srgbClr val="008000"/>
        </a:hlink>
        <a:folHlink>
          <a:srgbClr val="8000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2_Custom Design">
      <a:majorFont>
        <a:latin typeface="Arial Black"/>
        <a:ea typeface=""/>
        <a:cs typeface=""/>
      </a:majorFont>
      <a:minorFont>
        <a:latin typeface="Arial"/>
        <a:ea typeface=""/>
        <a:cs typeface=""/>
      </a:minorFont>
    </a:fontScheme>
    <a:fmtScheme name="Technique">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457200" tIns="457200" rIns="457200" bIns="457200" numCol="1" anchor="t" anchorCtr="0" compatLnSpc="1">
        <a:prstTxWarp prst="textNoShape">
          <a:avLst/>
        </a:prstTxWarp>
        <a:spAutoFit/>
      </a:bodyPr>
      <a:lstStyle>
        <a:defPPr marL="0" marR="0" indent="0" algn="l" defTabSz="4389438" rtl="0" eaLnBrk="1" fontAlgn="base" latinLnBrk="0" hangingPunct="1">
          <a:lnSpc>
            <a:spcPct val="100000"/>
          </a:lnSpc>
          <a:spcBef>
            <a:spcPct val="0"/>
          </a:spcBef>
          <a:spcAft>
            <a:spcPct val="0"/>
          </a:spcAft>
          <a:buClrTx/>
          <a:buSzTx/>
          <a:buFontTx/>
          <a:buNone/>
          <a:tabLst/>
          <a:defRPr kumimoji="0" lang="en-US" sz="2900" b="0" i="0" u="none" strike="noStrike" cap="none" normalizeH="0" baseline="0" smtClean="0">
            <a:ln>
              <a:noFill/>
            </a:ln>
            <a:solidFill>
              <a:schemeClr val="tx1"/>
            </a:solidFill>
            <a:effectLst/>
            <a:latin typeface="Arial Narrow"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457200" tIns="457200" rIns="457200" bIns="457200" numCol="1" anchor="t" anchorCtr="0" compatLnSpc="1">
        <a:prstTxWarp prst="textNoShape">
          <a:avLst/>
        </a:prstTxWarp>
        <a:spAutoFit/>
      </a:bodyPr>
      <a:lstStyle>
        <a:defPPr marL="0" marR="0" indent="0" algn="l" defTabSz="4389438" rtl="0" eaLnBrk="1" fontAlgn="base" latinLnBrk="0" hangingPunct="1">
          <a:lnSpc>
            <a:spcPct val="100000"/>
          </a:lnSpc>
          <a:spcBef>
            <a:spcPct val="0"/>
          </a:spcBef>
          <a:spcAft>
            <a:spcPct val="0"/>
          </a:spcAft>
          <a:buClrTx/>
          <a:buSzTx/>
          <a:buFontTx/>
          <a:buNone/>
          <a:tabLst/>
          <a:defRPr kumimoji="0" lang="en-US" sz="2900" b="0" i="0" u="none" strike="noStrike" cap="none" normalizeH="0" baseline="0" smtClean="0">
            <a:ln>
              <a:noFill/>
            </a:ln>
            <a:solidFill>
              <a:schemeClr val="tx1"/>
            </a:solidFill>
            <a:effectLst/>
            <a:latin typeface="Arial Narrow" pitchFamily="34" charset="0"/>
          </a:defRPr>
        </a:defPPr>
      </a:lstStyle>
    </a:lnDef>
  </a:objectDefaults>
  <a:extraClrSchemeLst>
    <a:extraClrScheme>
      <a:clrScheme name="2_Custom Design 1">
        <a:dk1>
          <a:srgbClr val="000000"/>
        </a:dk1>
        <a:lt1>
          <a:srgbClr val="AABAC9"/>
        </a:lt1>
        <a:dk2>
          <a:srgbClr val="000000"/>
        </a:dk2>
        <a:lt2>
          <a:srgbClr val="808080"/>
        </a:lt2>
        <a:accent1>
          <a:srgbClr val="D7D7D7"/>
        </a:accent1>
        <a:accent2>
          <a:srgbClr val="003466"/>
        </a:accent2>
        <a:accent3>
          <a:srgbClr val="D2D9E1"/>
        </a:accent3>
        <a:accent4>
          <a:srgbClr val="000000"/>
        </a:accent4>
        <a:accent5>
          <a:srgbClr val="E8E8E8"/>
        </a:accent5>
        <a:accent6>
          <a:srgbClr val="002E5C"/>
        </a:accent6>
        <a:hlink>
          <a:srgbClr val="008000"/>
        </a:hlink>
        <a:folHlink>
          <a:srgbClr val="800000"/>
        </a:folHlink>
      </a:clrScheme>
      <a:clrMap bg1="lt1" tx1="dk1" bg2="lt2" tx2="dk2" accent1="accent1" accent2="accent2" accent3="accent3" accent4="accent4" accent5="accent5" accent6="accent6" hlink="hlink" folHlink="folHlink"/>
    </a:extraClrScheme>
    <a:extraClrScheme>
      <a:clrScheme name="2_Custom Design 2">
        <a:dk1>
          <a:srgbClr val="603000"/>
        </a:dk1>
        <a:lt1>
          <a:srgbClr val="CF9860"/>
        </a:lt1>
        <a:dk2>
          <a:srgbClr val="000000"/>
        </a:dk2>
        <a:lt2>
          <a:srgbClr val="808080"/>
        </a:lt2>
        <a:accent1>
          <a:srgbClr val="FFFFCF"/>
        </a:accent1>
        <a:accent2>
          <a:srgbClr val="603000"/>
        </a:accent2>
        <a:accent3>
          <a:srgbClr val="E4CAB6"/>
        </a:accent3>
        <a:accent4>
          <a:srgbClr val="512700"/>
        </a:accent4>
        <a:accent5>
          <a:srgbClr val="FFFFE4"/>
        </a:accent5>
        <a:accent6>
          <a:srgbClr val="562A00"/>
        </a:accent6>
        <a:hlink>
          <a:srgbClr val="C21414"/>
        </a:hlink>
        <a:folHlink>
          <a:srgbClr val="660066"/>
        </a:folHlink>
      </a:clrScheme>
      <a:clrMap bg1="lt1" tx1="dk1" bg2="lt2" tx2="dk2" accent1="accent1" accent2="accent2" accent3="accent3" accent4="accent4" accent5="accent5" accent6="accent6" hlink="hlink" folHlink="folHlink"/>
    </a:extraClrScheme>
    <a:extraClrScheme>
      <a:clrScheme name="2_Custom Design 3">
        <a:dk1>
          <a:srgbClr val="505750"/>
        </a:dk1>
        <a:lt1>
          <a:srgbClr val="FFFFFF"/>
        </a:lt1>
        <a:dk2>
          <a:srgbClr val="000000"/>
        </a:dk2>
        <a:lt2>
          <a:srgbClr val="808080"/>
        </a:lt2>
        <a:accent1>
          <a:srgbClr val="DFDFDF"/>
        </a:accent1>
        <a:accent2>
          <a:srgbClr val="9F3000"/>
        </a:accent2>
        <a:accent3>
          <a:srgbClr val="FFFFFF"/>
        </a:accent3>
        <a:accent4>
          <a:srgbClr val="434943"/>
        </a:accent4>
        <a:accent5>
          <a:srgbClr val="ECECEC"/>
        </a:accent5>
        <a:accent6>
          <a:srgbClr val="902A00"/>
        </a:accent6>
        <a:hlink>
          <a:srgbClr val="C21414"/>
        </a:hlink>
        <a:folHlink>
          <a:srgbClr val="660066"/>
        </a:folHlink>
      </a:clrScheme>
      <a:clrMap bg1="lt1" tx1="dk1" bg2="lt2" tx2="dk2" accent1="accent1" accent2="accent2" accent3="accent3" accent4="accent4" accent5="accent5" accent6="accent6" hlink="hlink" folHlink="folHlink"/>
    </a:extraClrScheme>
    <a:extraClrScheme>
      <a:clrScheme name="2_Custom Design 4">
        <a:dk1>
          <a:srgbClr val="3A0000"/>
        </a:dk1>
        <a:lt1>
          <a:srgbClr val="FFFFFF"/>
        </a:lt1>
        <a:dk2>
          <a:srgbClr val="000000"/>
        </a:dk2>
        <a:lt2>
          <a:srgbClr val="808080"/>
        </a:lt2>
        <a:accent1>
          <a:srgbClr val="FFFFCF"/>
        </a:accent1>
        <a:accent2>
          <a:srgbClr val="9F0000"/>
        </a:accent2>
        <a:accent3>
          <a:srgbClr val="FFFFFF"/>
        </a:accent3>
        <a:accent4>
          <a:srgbClr val="300000"/>
        </a:accent4>
        <a:accent5>
          <a:srgbClr val="FFFFE4"/>
        </a:accent5>
        <a:accent6>
          <a:srgbClr val="900000"/>
        </a:accent6>
        <a:hlink>
          <a:srgbClr val="028418"/>
        </a:hlink>
        <a:folHlink>
          <a:srgbClr val="660066"/>
        </a:folHlink>
      </a:clrScheme>
      <a:clrMap bg1="lt1" tx1="dk1" bg2="lt2" tx2="dk2" accent1="accent1" accent2="accent2" accent3="accent3" accent4="accent4" accent5="accent5" accent6="accent6" hlink="hlink" folHlink="folHlink"/>
    </a:extraClrScheme>
    <a:extraClrScheme>
      <a:clrScheme name="2_Custom Design 5">
        <a:dk1>
          <a:srgbClr val="002336"/>
        </a:dk1>
        <a:lt1>
          <a:srgbClr val="E8F0F8"/>
        </a:lt1>
        <a:dk2>
          <a:srgbClr val="000000"/>
        </a:dk2>
        <a:lt2>
          <a:srgbClr val="808080"/>
        </a:lt2>
        <a:accent1>
          <a:srgbClr val="FFFFEF"/>
        </a:accent1>
        <a:accent2>
          <a:srgbClr val="00679F"/>
        </a:accent2>
        <a:accent3>
          <a:srgbClr val="F2F6FB"/>
        </a:accent3>
        <a:accent4>
          <a:srgbClr val="001C2D"/>
        </a:accent4>
        <a:accent5>
          <a:srgbClr val="FFFFF6"/>
        </a:accent5>
        <a:accent6>
          <a:srgbClr val="005D90"/>
        </a:accent6>
        <a:hlink>
          <a:srgbClr val="028418"/>
        </a:hlink>
        <a:folHlink>
          <a:srgbClr val="660066"/>
        </a:folHlink>
      </a:clrScheme>
      <a:clrMap bg1="lt1" tx1="dk1" bg2="lt2" tx2="dk2" accent1="accent1" accent2="accent2" accent3="accent3" accent4="accent4" accent5="accent5" accent6="accent6" hlink="hlink" folHlink="folHlink"/>
    </a:extraClrScheme>
    <a:extraClrScheme>
      <a:clrScheme name="2_Custom Design 6">
        <a:dk1>
          <a:srgbClr val="002336"/>
        </a:dk1>
        <a:lt1>
          <a:srgbClr val="CFCFFF"/>
        </a:lt1>
        <a:dk2>
          <a:srgbClr val="000000"/>
        </a:dk2>
        <a:lt2>
          <a:srgbClr val="808080"/>
        </a:lt2>
        <a:accent1>
          <a:srgbClr val="FFFFFF"/>
        </a:accent1>
        <a:accent2>
          <a:srgbClr val="003060"/>
        </a:accent2>
        <a:accent3>
          <a:srgbClr val="E4E4FF"/>
        </a:accent3>
        <a:accent4>
          <a:srgbClr val="001C2D"/>
        </a:accent4>
        <a:accent5>
          <a:srgbClr val="FFFFFF"/>
        </a:accent5>
        <a:accent6>
          <a:srgbClr val="002A56"/>
        </a:accent6>
        <a:hlink>
          <a:srgbClr val="028418"/>
        </a:hlink>
        <a:folHlink>
          <a:srgbClr val="660066"/>
        </a:folHlink>
      </a:clrScheme>
      <a:clrMap bg1="lt1" tx1="dk1" bg2="lt2" tx2="dk2" accent1="accent1" accent2="accent2" accent3="accent3" accent4="accent4" accent5="accent5" accent6="accent6" hlink="hlink" folHlink="folHlink"/>
    </a:extraClrScheme>
    <a:extraClrScheme>
      <a:clrScheme name="2_Custom Design 7">
        <a:dk1>
          <a:srgbClr val="000000"/>
        </a:dk1>
        <a:lt1>
          <a:srgbClr val="FFFFFF"/>
        </a:lt1>
        <a:dk2>
          <a:srgbClr val="000000"/>
        </a:dk2>
        <a:lt2>
          <a:srgbClr val="808080"/>
        </a:lt2>
        <a:accent1>
          <a:srgbClr val="EAEAEA"/>
        </a:accent1>
        <a:accent2>
          <a:srgbClr val="4B4B4B"/>
        </a:accent2>
        <a:accent3>
          <a:srgbClr val="FFFFFF"/>
        </a:accent3>
        <a:accent4>
          <a:srgbClr val="000000"/>
        </a:accent4>
        <a:accent5>
          <a:srgbClr val="F3F3F3"/>
        </a:accent5>
        <a:accent6>
          <a:srgbClr val="434343"/>
        </a:accent6>
        <a:hlink>
          <a:srgbClr val="028418"/>
        </a:hlink>
        <a:folHlink>
          <a:srgbClr val="660066"/>
        </a:folHlink>
      </a:clrScheme>
      <a:clrMap bg1="lt1" tx1="dk1" bg2="lt2" tx2="dk2" accent1="accent1" accent2="accent2" accent3="accent3" accent4="accent4" accent5="accent5" accent6="accent6" hlink="hlink" folHlink="folHlink"/>
    </a:extraClrScheme>
    <a:extraClrScheme>
      <a:clrScheme name="2_Custom Design 8">
        <a:dk1>
          <a:srgbClr val="000000"/>
        </a:dk1>
        <a:lt1>
          <a:srgbClr val="E3DABB"/>
        </a:lt1>
        <a:dk2>
          <a:srgbClr val="000000"/>
        </a:dk2>
        <a:lt2>
          <a:srgbClr val="808080"/>
        </a:lt2>
        <a:accent1>
          <a:srgbClr val="EAEAEA"/>
        </a:accent1>
        <a:accent2>
          <a:srgbClr val="065290"/>
        </a:accent2>
        <a:accent3>
          <a:srgbClr val="EFEADA"/>
        </a:accent3>
        <a:accent4>
          <a:srgbClr val="000000"/>
        </a:accent4>
        <a:accent5>
          <a:srgbClr val="F3F3F3"/>
        </a:accent5>
        <a:accent6>
          <a:srgbClr val="054982"/>
        </a:accent6>
        <a:hlink>
          <a:srgbClr val="028418"/>
        </a:hlink>
        <a:folHlink>
          <a:srgbClr val="660066"/>
        </a:folHlink>
      </a:clrScheme>
      <a:clrMap bg1="lt1" tx1="dk1" bg2="lt2" tx2="dk2" accent1="accent1" accent2="accent2" accent3="accent3" accent4="accent4" accent5="accent5" accent6="accent6" hlink="hlink" folHlink="folHlink"/>
    </a:extraClrScheme>
    <a:extraClrScheme>
      <a:clrScheme name="2_Custom Design 9">
        <a:dk1>
          <a:srgbClr val="00009F"/>
        </a:dk1>
        <a:lt1>
          <a:srgbClr val="FFCFFF"/>
        </a:lt1>
        <a:dk2>
          <a:srgbClr val="000000"/>
        </a:dk2>
        <a:lt2>
          <a:srgbClr val="808080"/>
        </a:lt2>
        <a:accent1>
          <a:srgbClr val="FFFFFF"/>
        </a:accent1>
        <a:accent2>
          <a:srgbClr val="60009F"/>
        </a:accent2>
        <a:accent3>
          <a:srgbClr val="FFE4FF"/>
        </a:accent3>
        <a:accent4>
          <a:srgbClr val="000087"/>
        </a:accent4>
        <a:accent5>
          <a:srgbClr val="FFFFFF"/>
        </a:accent5>
        <a:accent6>
          <a:srgbClr val="560090"/>
        </a:accent6>
        <a:hlink>
          <a:srgbClr val="028418"/>
        </a:hlink>
        <a:folHlink>
          <a:srgbClr val="660066"/>
        </a:folHlink>
      </a:clrScheme>
      <a:clrMap bg1="lt1" tx1="dk1" bg2="lt2" tx2="dk2" accent1="accent1" accent2="accent2" accent3="accent3" accent4="accent4" accent5="accent5" accent6="accent6" hlink="hlink" folHlink="folHlink"/>
    </a:extraClrScheme>
    <a:extraClrScheme>
      <a:clrScheme name="2_Custom Design 10">
        <a:dk1>
          <a:srgbClr val="003000"/>
        </a:dk1>
        <a:lt1>
          <a:srgbClr val="9FCF9F"/>
        </a:lt1>
        <a:dk2>
          <a:srgbClr val="000000"/>
        </a:dk2>
        <a:lt2>
          <a:srgbClr val="808080"/>
        </a:lt2>
        <a:accent1>
          <a:srgbClr val="FFFFFF"/>
        </a:accent1>
        <a:accent2>
          <a:srgbClr val="006730"/>
        </a:accent2>
        <a:accent3>
          <a:srgbClr val="CDE4CD"/>
        </a:accent3>
        <a:accent4>
          <a:srgbClr val="002700"/>
        </a:accent4>
        <a:accent5>
          <a:srgbClr val="FFFFFF"/>
        </a:accent5>
        <a:accent6>
          <a:srgbClr val="005D2A"/>
        </a:accent6>
        <a:hlink>
          <a:srgbClr val="028418"/>
        </a:hlink>
        <a:folHlink>
          <a:srgbClr val="660066"/>
        </a:folHlink>
      </a:clrScheme>
      <a:clrMap bg1="lt1" tx1="dk1" bg2="lt2" tx2="dk2" accent1="accent1" accent2="accent2" accent3="accent3" accent4="accent4" accent5="accent5" accent6="accent6" hlink="hlink" folHlink="folHlink"/>
    </a:extraClrScheme>
    <a:extraClrScheme>
      <a:clrScheme name="2_Custom Design 11">
        <a:dk1>
          <a:srgbClr val="000000"/>
        </a:dk1>
        <a:lt1>
          <a:srgbClr val="FFFFD5"/>
        </a:lt1>
        <a:dk2>
          <a:srgbClr val="000000"/>
        </a:dk2>
        <a:lt2>
          <a:srgbClr val="808080"/>
        </a:lt2>
        <a:accent1>
          <a:srgbClr val="D7DFCF"/>
        </a:accent1>
        <a:accent2>
          <a:srgbClr val="661600"/>
        </a:accent2>
        <a:accent3>
          <a:srgbClr val="FFFFE7"/>
        </a:accent3>
        <a:accent4>
          <a:srgbClr val="000000"/>
        </a:accent4>
        <a:accent5>
          <a:srgbClr val="E8ECE4"/>
        </a:accent5>
        <a:accent6>
          <a:srgbClr val="5C1300"/>
        </a:accent6>
        <a:hlink>
          <a:srgbClr val="008000"/>
        </a:hlink>
        <a:folHlink>
          <a:srgbClr val="8000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Civil">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Civil">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Technique">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13070</TotalTime>
  <Words>392</Words>
  <Application>Microsoft Office PowerPoint</Application>
  <PresentationFormat>مخصص</PresentationFormat>
  <Paragraphs>235</Paragraphs>
  <Slides>1</Slides>
  <Notes>1</Notes>
  <HiddenSlides>0</HiddenSlides>
  <MMClips>0</MMClips>
  <ScaleCrop>false</ScaleCrop>
  <HeadingPairs>
    <vt:vector size="4" baseType="variant">
      <vt:variant>
        <vt:lpstr>سمة</vt:lpstr>
      </vt:variant>
      <vt:variant>
        <vt:i4>4</vt:i4>
      </vt:variant>
      <vt:variant>
        <vt:lpstr>عناوين الشرائح</vt:lpstr>
      </vt:variant>
      <vt:variant>
        <vt:i4>1</vt:i4>
      </vt:variant>
    </vt:vector>
  </HeadingPairs>
  <TitlesOfParts>
    <vt:vector size="5" baseType="lpstr">
      <vt:lpstr>Custom Design</vt:lpstr>
      <vt:lpstr>1_Custom Design</vt:lpstr>
      <vt:lpstr>2_Custom Design</vt:lpstr>
      <vt:lpstr>Civil</vt:lpstr>
      <vt:lpstr>الشريحة 1</vt:lpstr>
    </vt:vector>
  </TitlesOfParts>
  <Company>www.PosterPresentations.com</Company>
  <LinksUpToDate>false</LinksUpToDate>
  <SharedDoc>false</SharedDoc>
  <HyperlinkBase>http://www.posterpresentations.com</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48x36 Poster Template</dc:title>
  <dc:subject>Free PowerPoint poster templates</dc:subject>
  <dc:creator>A. Kotoulas</dc:creator>
  <cp:keywords>poster presentation, poster design, poster template</cp:keywords>
  <dc:description>Non-authorized printing of this poster template by any commercial printing service other than PosterPresentations.com is strictly prohibited._x000d_
Non-profit educational printing centers are exempt._x000d_
To obtain printing authorization call:_x000d_
1.866.649.3004_x000d_
_x000d_
© 2007 Canterbury Media Services, Inc</dc:description>
  <cp:lastModifiedBy>cyber02</cp:lastModifiedBy>
  <cp:revision>475</cp:revision>
  <dcterms:created xsi:type="dcterms:W3CDTF">2005-05-18T01:24:28Z</dcterms:created>
  <dcterms:modified xsi:type="dcterms:W3CDTF">2015-03-04T11:29:21Z</dcterms:modified>
  <cp:category>Powerpoint poster templates</cp:category>
</cp:coreProperties>
</file>